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5"/>
  </p:notesMasterIdLst>
  <p:sldIdLst>
    <p:sldId id="257" r:id="rId2"/>
    <p:sldId id="267" r:id="rId3"/>
    <p:sldId id="263" r:id="rId4"/>
    <p:sldId id="260" r:id="rId5"/>
    <p:sldId id="272" r:id="rId6"/>
    <p:sldId id="274" r:id="rId7"/>
    <p:sldId id="273"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1" r:id="rId24"/>
    <p:sldId id="290" r:id="rId25"/>
    <p:sldId id="292" r:id="rId26"/>
    <p:sldId id="293" r:id="rId27"/>
    <p:sldId id="294" r:id="rId28"/>
    <p:sldId id="295" r:id="rId29"/>
    <p:sldId id="297" r:id="rId30"/>
    <p:sldId id="298" r:id="rId31"/>
    <p:sldId id="299" r:id="rId32"/>
    <p:sldId id="296" r:id="rId33"/>
    <p:sldId id="26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66AC"/>
    <a:srgbClr val="30353F"/>
    <a:srgbClr val="43CDD9"/>
    <a:srgbClr val="667181"/>
    <a:srgbClr val="BABABA"/>
    <a:srgbClr val="DBDBDB"/>
    <a:srgbClr val="85E0E7"/>
    <a:srgbClr val="515A6B"/>
    <a:srgbClr val="AFBBBD"/>
    <a:srgbClr val="8FA0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7" autoAdjust="0"/>
    <p:restoredTop sz="94652" autoAdjust="0"/>
  </p:normalViewPr>
  <p:slideViewPr>
    <p:cSldViewPr snapToGrid="0" showGuides="1">
      <p:cViewPr varScale="1">
        <p:scale>
          <a:sx n="78" d="100"/>
          <a:sy n="78" d="100"/>
        </p:scale>
        <p:origin x="854" y="72"/>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ja Yawar" userId="5b24c4058b4279dc" providerId="LiveId" clId="{386889BA-2DE3-4C50-BB49-88B2FB092FAE}"/>
    <pc:docChg chg="undo redo custSel addSld delSld modSld sldOrd modMainMaster">
      <pc:chgData name="Anuja Yawar" userId="5b24c4058b4279dc" providerId="LiveId" clId="{386889BA-2DE3-4C50-BB49-88B2FB092FAE}" dt="2023-05-05T16:27:45.090" v="4079" actId="1076"/>
      <pc:docMkLst>
        <pc:docMk/>
      </pc:docMkLst>
      <pc:sldChg chg="modSp mod">
        <pc:chgData name="Anuja Yawar" userId="5b24c4058b4279dc" providerId="LiveId" clId="{386889BA-2DE3-4C50-BB49-88B2FB092FAE}" dt="2023-05-04T19:02:23.548" v="3546" actId="14100"/>
        <pc:sldMkLst>
          <pc:docMk/>
          <pc:sldMk cId="735082890" sldId="257"/>
        </pc:sldMkLst>
        <pc:spChg chg="mod">
          <ac:chgData name="Anuja Yawar" userId="5b24c4058b4279dc" providerId="LiveId" clId="{386889BA-2DE3-4C50-BB49-88B2FB092FAE}" dt="2023-05-04T15:37:04.508" v="0" actId="1076"/>
          <ac:spMkLst>
            <pc:docMk/>
            <pc:sldMk cId="735082890" sldId="257"/>
            <ac:spMk id="2" creationId="{00000000-0000-0000-0000-000000000000}"/>
          </ac:spMkLst>
        </pc:spChg>
        <pc:spChg chg="mod">
          <ac:chgData name="Anuja Yawar" userId="5b24c4058b4279dc" providerId="LiveId" clId="{386889BA-2DE3-4C50-BB49-88B2FB092FAE}" dt="2023-05-04T15:37:39.171" v="9" actId="1076"/>
          <ac:spMkLst>
            <pc:docMk/>
            <pc:sldMk cId="735082890" sldId="257"/>
            <ac:spMk id="4" creationId="{FF866427-CF5D-79C9-00CF-70CFBB7C6233}"/>
          </ac:spMkLst>
        </pc:spChg>
        <pc:spChg chg="mod">
          <ac:chgData name="Anuja Yawar" userId="5b24c4058b4279dc" providerId="LiveId" clId="{386889BA-2DE3-4C50-BB49-88B2FB092FAE}" dt="2023-05-04T15:38:24.449" v="44" actId="20577"/>
          <ac:spMkLst>
            <pc:docMk/>
            <pc:sldMk cId="735082890" sldId="257"/>
            <ac:spMk id="5" creationId="{B1C2C265-4343-7FC0-C3AA-EA65D6633640}"/>
          </ac:spMkLst>
        </pc:spChg>
        <pc:spChg chg="mod">
          <ac:chgData name="Anuja Yawar" userId="5b24c4058b4279dc" providerId="LiveId" clId="{386889BA-2DE3-4C50-BB49-88B2FB092FAE}" dt="2023-05-04T15:37:14.332" v="3" actId="1076"/>
          <ac:spMkLst>
            <pc:docMk/>
            <pc:sldMk cId="735082890" sldId="257"/>
            <ac:spMk id="7" creationId="{00000000-0000-0000-0000-000000000000}"/>
          </ac:spMkLst>
        </pc:spChg>
        <pc:spChg chg="mod">
          <ac:chgData name="Anuja Yawar" userId="5b24c4058b4279dc" providerId="LiveId" clId="{386889BA-2DE3-4C50-BB49-88B2FB092FAE}" dt="2023-05-04T15:37:08.912" v="2" actId="1076"/>
          <ac:spMkLst>
            <pc:docMk/>
            <pc:sldMk cId="735082890" sldId="257"/>
            <ac:spMk id="10" creationId="{00000000-0000-0000-0000-000000000000}"/>
          </ac:spMkLst>
        </pc:spChg>
        <pc:spChg chg="mod">
          <ac:chgData name="Anuja Yawar" userId="5b24c4058b4279dc" providerId="LiveId" clId="{386889BA-2DE3-4C50-BB49-88B2FB092FAE}" dt="2023-05-04T15:37:06.584" v="1" actId="1076"/>
          <ac:spMkLst>
            <pc:docMk/>
            <pc:sldMk cId="735082890" sldId="257"/>
            <ac:spMk id="11" creationId="{00000000-0000-0000-0000-000000000000}"/>
          </ac:spMkLst>
        </pc:spChg>
        <pc:spChg chg="mod">
          <ac:chgData name="Anuja Yawar" userId="5b24c4058b4279dc" providerId="LiveId" clId="{386889BA-2DE3-4C50-BB49-88B2FB092FAE}" dt="2023-05-04T19:02:23.548" v="3546" actId="14100"/>
          <ac:spMkLst>
            <pc:docMk/>
            <pc:sldMk cId="735082890" sldId="257"/>
            <ac:spMk id="19" creationId="{00000000-0000-0000-0000-000000000000}"/>
          </ac:spMkLst>
        </pc:spChg>
        <pc:spChg chg="mod">
          <ac:chgData name="Anuja Yawar" userId="5b24c4058b4279dc" providerId="LiveId" clId="{386889BA-2DE3-4C50-BB49-88B2FB092FAE}" dt="2023-05-04T15:37:17.230" v="4" actId="1076"/>
          <ac:spMkLst>
            <pc:docMk/>
            <pc:sldMk cId="735082890" sldId="257"/>
            <ac:spMk id="21" creationId="{00000000-0000-0000-0000-000000000000}"/>
          </ac:spMkLst>
        </pc:spChg>
      </pc:sldChg>
      <pc:sldChg chg="del mod">
        <pc:chgData name="Anuja Yawar" userId="5b24c4058b4279dc" providerId="LiveId" clId="{386889BA-2DE3-4C50-BB49-88B2FB092FAE}" dt="2023-05-04T19:14:31.985" v="3615" actId="2696"/>
        <pc:sldMkLst>
          <pc:docMk/>
          <pc:sldMk cId="3041316037" sldId="258"/>
        </pc:sldMkLst>
      </pc:sldChg>
      <pc:sldChg chg="del">
        <pc:chgData name="Anuja Yawar" userId="5b24c4058b4279dc" providerId="LiveId" clId="{386889BA-2DE3-4C50-BB49-88B2FB092FAE}" dt="2023-05-04T19:14:39.209" v="3617" actId="2696"/>
        <pc:sldMkLst>
          <pc:docMk/>
          <pc:sldMk cId="3293348916" sldId="259"/>
        </pc:sldMkLst>
      </pc:sldChg>
      <pc:sldChg chg="addSp delSp modSp mod ord setBg">
        <pc:chgData name="Anuja Yawar" userId="5b24c4058b4279dc" providerId="LiveId" clId="{386889BA-2DE3-4C50-BB49-88B2FB092FAE}" dt="2023-05-04T23:00:40.030" v="3951" actId="1076"/>
        <pc:sldMkLst>
          <pc:docMk/>
          <pc:sldMk cId="1676837893" sldId="260"/>
        </pc:sldMkLst>
        <pc:spChg chg="add del mod">
          <ac:chgData name="Anuja Yawar" userId="5b24c4058b4279dc" providerId="LiveId" clId="{386889BA-2DE3-4C50-BB49-88B2FB092FAE}" dt="2023-05-04T22:59:44.325" v="3940" actId="20577"/>
          <ac:spMkLst>
            <pc:docMk/>
            <pc:sldMk cId="1676837893" sldId="260"/>
            <ac:spMk id="7" creationId="{1FD6B83C-EAA4-DC14-AFB2-19222F6F8E5B}"/>
          </ac:spMkLst>
        </pc:spChg>
        <pc:spChg chg="mod">
          <ac:chgData name="Anuja Yawar" userId="5b24c4058b4279dc" providerId="LiveId" clId="{386889BA-2DE3-4C50-BB49-88B2FB092FAE}" dt="2023-05-04T15:59:46.366" v="369" actId="14100"/>
          <ac:spMkLst>
            <pc:docMk/>
            <pc:sldMk cId="1676837893" sldId="260"/>
            <ac:spMk id="9" creationId="{DA5B7094-F579-52B4-69F7-66AA032C1B03}"/>
          </ac:spMkLst>
        </pc:spChg>
        <pc:spChg chg="del mod">
          <ac:chgData name="Anuja Yawar" userId="5b24c4058b4279dc" providerId="LiveId" clId="{386889BA-2DE3-4C50-BB49-88B2FB092FAE}" dt="2023-05-04T16:11:07.562" v="410" actId="21"/>
          <ac:spMkLst>
            <pc:docMk/>
            <pc:sldMk cId="1676837893" sldId="260"/>
            <ac:spMk id="12" creationId="{54586099-960D-9058-5096-BFFB3D9CDFBC}"/>
          </ac:spMkLst>
        </pc:spChg>
        <pc:spChg chg="add del mod">
          <ac:chgData name="Anuja Yawar" userId="5b24c4058b4279dc" providerId="LiveId" clId="{386889BA-2DE3-4C50-BB49-88B2FB092FAE}" dt="2023-05-04T16:30:05.642" v="1326" actId="2711"/>
          <ac:spMkLst>
            <pc:docMk/>
            <pc:sldMk cId="1676837893" sldId="260"/>
            <ac:spMk id="13" creationId="{6023A735-F7DF-2416-387D-8A0F5B00DC67}"/>
          </ac:spMkLst>
        </pc:spChg>
        <pc:spChg chg="add del mod">
          <ac:chgData name="Anuja Yawar" userId="5b24c4058b4279dc" providerId="LiveId" clId="{386889BA-2DE3-4C50-BB49-88B2FB092FAE}" dt="2023-05-04T23:00:10.306" v="3946" actId="14100"/>
          <ac:spMkLst>
            <pc:docMk/>
            <pc:sldMk cId="1676837893" sldId="260"/>
            <ac:spMk id="14" creationId="{D925A1DB-175E-858F-97CB-F4DC9C5E05E8}"/>
          </ac:spMkLst>
        </pc:spChg>
        <pc:spChg chg="add del mod">
          <ac:chgData name="Anuja Yawar" userId="5b24c4058b4279dc" providerId="LiveId" clId="{386889BA-2DE3-4C50-BB49-88B2FB092FAE}" dt="2023-05-04T16:30:05.642" v="1326" actId="2711"/>
          <ac:spMkLst>
            <pc:docMk/>
            <pc:sldMk cId="1676837893" sldId="260"/>
            <ac:spMk id="15" creationId="{00000000-0000-0000-0000-000000000000}"/>
          </ac:spMkLst>
        </pc:spChg>
        <pc:spChg chg="add del mod">
          <ac:chgData name="Anuja Yawar" userId="5b24c4058b4279dc" providerId="LiveId" clId="{386889BA-2DE3-4C50-BB49-88B2FB092FAE}" dt="2023-05-04T16:30:05.642" v="1326" actId="2711"/>
          <ac:spMkLst>
            <pc:docMk/>
            <pc:sldMk cId="1676837893" sldId="260"/>
            <ac:spMk id="16" creationId="{00000000-0000-0000-0000-000000000000}"/>
          </ac:spMkLst>
        </pc:spChg>
        <pc:spChg chg="add del mod">
          <ac:chgData name="Anuja Yawar" userId="5b24c4058b4279dc" providerId="LiveId" clId="{386889BA-2DE3-4C50-BB49-88B2FB092FAE}" dt="2023-05-04T16:01:09.858" v="388"/>
          <ac:spMkLst>
            <pc:docMk/>
            <pc:sldMk cId="1676837893" sldId="260"/>
            <ac:spMk id="17" creationId="{06818F40-1204-45F3-4ECC-F70D5B45CF4B}"/>
          </ac:spMkLst>
        </pc:spChg>
        <pc:spChg chg="add del mod">
          <ac:chgData name="Anuja Yawar" userId="5b24c4058b4279dc" providerId="LiveId" clId="{386889BA-2DE3-4C50-BB49-88B2FB092FAE}" dt="2023-05-04T16:01:41.204" v="398"/>
          <ac:spMkLst>
            <pc:docMk/>
            <pc:sldMk cId="1676837893" sldId="260"/>
            <ac:spMk id="18" creationId="{16EC1F2E-E2B3-EA4A-B410-D43899A99CC0}"/>
          </ac:spMkLst>
        </pc:spChg>
        <pc:spChg chg="add del mod">
          <ac:chgData name="Anuja Yawar" userId="5b24c4058b4279dc" providerId="LiveId" clId="{386889BA-2DE3-4C50-BB49-88B2FB092FAE}" dt="2023-05-04T16:10:35.021" v="403" actId="21"/>
          <ac:spMkLst>
            <pc:docMk/>
            <pc:sldMk cId="1676837893" sldId="260"/>
            <ac:spMk id="19" creationId="{5651B807-9543-AC48-2935-EEFEE589EC31}"/>
          </ac:spMkLst>
        </pc:spChg>
        <pc:spChg chg="add del mod">
          <ac:chgData name="Anuja Yawar" userId="5b24c4058b4279dc" providerId="LiveId" clId="{386889BA-2DE3-4C50-BB49-88B2FB092FAE}" dt="2023-05-04T16:30:05.642" v="1326" actId="2711"/>
          <ac:spMkLst>
            <pc:docMk/>
            <pc:sldMk cId="1676837893" sldId="260"/>
            <ac:spMk id="20" creationId="{FCBFF118-19B8-9B18-B76D-66484E620671}"/>
          </ac:spMkLst>
        </pc:spChg>
        <pc:spChg chg="add mod">
          <ac:chgData name="Anuja Yawar" userId="5b24c4058b4279dc" providerId="LiveId" clId="{386889BA-2DE3-4C50-BB49-88B2FB092FAE}" dt="2023-05-04T16:30:05.642" v="1326" actId="2711"/>
          <ac:spMkLst>
            <pc:docMk/>
            <pc:sldMk cId="1676837893" sldId="260"/>
            <ac:spMk id="21" creationId="{2DB13FB2-4672-6D5F-A100-45927918465F}"/>
          </ac:spMkLst>
        </pc:spChg>
        <pc:spChg chg="add del mod">
          <ac:chgData name="Anuja Yawar" userId="5b24c4058b4279dc" providerId="LiveId" clId="{386889BA-2DE3-4C50-BB49-88B2FB092FAE}" dt="2023-05-04T23:00:36.293" v="3950" actId="21"/>
          <ac:spMkLst>
            <pc:docMk/>
            <pc:sldMk cId="1676837893" sldId="260"/>
            <ac:spMk id="23" creationId="{58A8BAD8-F5FE-FD3F-1623-4EDE5316BCF6}"/>
          </ac:spMkLst>
        </pc:spChg>
        <pc:spChg chg="add mod">
          <ac:chgData name="Anuja Yawar" userId="5b24c4058b4279dc" providerId="LiveId" clId="{386889BA-2DE3-4C50-BB49-88B2FB092FAE}" dt="2023-05-04T23:00:40.030" v="3951" actId="1076"/>
          <ac:spMkLst>
            <pc:docMk/>
            <pc:sldMk cId="1676837893" sldId="260"/>
            <ac:spMk id="24" creationId="{88D46837-332A-DEB0-1011-67EF0F4F976A}"/>
          </ac:spMkLst>
        </pc:spChg>
        <pc:spChg chg="add del mod">
          <ac:chgData name="Anuja Yawar" userId="5b24c4058b4279dc" providerId="LiveId" clId="{386889BA-2DE3-4C50-BB49-88B2FB092FAE}" dt="2023-05-04T16:30:38.777" v="1327" actId="2711"/>
          <ac:spMkLst>
            <pc:docMk/>
            <pc:sldMk cId="1676837893" sldId="260"/>
            <ac:spMk id="35" creationId="{0D497812-EAA0-46B1-8255-6A78E8C11B36}"/>
          </ac:spMkLst>
        </pc:spChg>
        <pc:spChg chg="del topLvl">
          <ac:chgData name="Anuja Yawar" userId="5b24c4058b4279dc" providerId="LiveId" clId="{386889BA-2DE3-4C50-BB49-88B2FB092FAE}" dt="2023-05-04T23:00:21.182" v="3947" actId="21"/>
          <ac:spMkLst>
            <pc:docMk/>
            <pc:sldMk cId="1676837893" sldId="260"/>
            <ac:spMk id="49" creationId="{00000000-0000-0000-0000-000000000000}"/>
          </ac:spMkLst>
        </pc:spChg>
        <pc:spChg chg="add del mod">
          <ac:chgData name="Anuja Yawar" userId="5b24c4058b4279dc" providerId="LiveId" clId="{386889BA-2DE3-4C50-BB49-88B2FB092FAE}" dt="2023-05-04T16:20:28.080" v="801"/>
          <ac:spMkLst>
            <pc:docMk/>
            <pc:sldMk cId="1676837893" sldId="260"/>
            <ac:spMk id="64" creationId="{00000000-0000-0000-0000-000000000000}"/>
          </ac:spMkLst>
        </pc:spChg>
        <pc:spChg chg="add del mod">
          <ac:chgData name="Anuja Yawar" userId="5b24c4058b4279dc" providerId="LiveId" clId="{386889BA-2DE3-4C50-BB49-88B2FB092FAE}" dt="2023-05-04T16:21:43.572" v="821" actId="21"/>
          <ac:spMkLst>
            <pc:docMk/>
            <pc:sldMk cId="1676837893" sldId="260"/>
            <ac:spMk id="76" creationId="{00000000-0000-0000-0000-000000000000}"/>
          </ac:spMkLst>
        </pc:spChg>
        <pc:spChg chg="add del mod">
          <ac:chgData name="Anuja Yawar" userId="5b24c4058b4279dc" providerId="LiveId" clId="{386889BA-2DE3-4C50-BB49-88B2FB092FAE}" dt="2023-05-04T16:30:05.642" v="1326" actId="2711"/>
          <ac:spMkLst>
            <pc:docMk/>
            <pc:sldMk cId="1676837893" sldId="260"/>
            <ac:spMk id="121" creationId="{00000000-0000-0000-0000-000000000000}"/>
          </ac:spMkLst>
        </pc:spChg>
        <pc:spChg chg="add del mod">
          <ac:chgData name="Anuja Yawar" userId="5b24c4058b4279dc" providerId="LiveId" clId="{386889BA-2DE3-4C50-BB49-88B2FB092FAE}" dt="2023-05-04T16:30:05.642" v="1326" actId="2711"/>
          <ac:spMkLst>
            <pc:docMk/>
            <pc:sldMk cId="1676837893" sldId="260"/>
            <ac:spMk id="122" creationId="{00000000-0000-0000-0000-000000000000}"/>
          </ac:spMkLst>
        </pc:spChg>
        <pc:spChg chg="add del mod">
          <ac:chgData name="Anuja Yawar" userId="5b24c4058b4279dc" providerId="LiveId" clId="{386889BA-2DE3-4C50-BB49-88B2FB092FAE}" dt="2023-05-04T16:30:05.642" v="1326" actId="2711"/>
          <ac:spMkLst>
            <pc:docMk/>
            <pc:sldMk cId="1676837893" sldId="260"/>
            <ac:spMk id="123" creationId="{00000000-0000-0000-0000-000000000000}"/>
          </ac:spMkLst>
        </pc:spChg>
        <pc:spChg chg="add del mod">
          <ac:chgData name="Anuja Yawar" userId="5b24c4058b4279dc" providerId="LiveId" clId="{386889BA-2DE3-4C50-BB49-88B2FB092FAE}" dt="2023-05-04T22:58:41.746" v="3902" actId="20577"/>
          <ac:spMkLst>
            <pc:docMk/>
            <pc:sldMk cId="1676837893" sldId="260"/>
            <ac:spMk id="124" creationId="{00000000-0000-0000-0000-000000000000}"/>
          </ac:spMkLst>
        </pc:spChg>
        <pc:spChg chg="add del mod">
          <ac:chgData name="Anuja Yawar" userId="5b24c4058b4279dc" providerId="LiveId" clId="{386889BA-2DE3-4C50-BB49-88B2FB092FAE}" dt="2023-05-04T16:30:05.642" v="1326" actId="2711"/>
          <ac:spMkLst>
            <pc:docMk/>
            <pc:sldMk cId="1676837893" sldId="260"/>
            <ac:spMk id="125" creationId="{00000000-0000-0000-0000-000000000000}"/>
          </ac:spMkLst>
        </pc:spChg>
        <pc:spChg chg="add del mod">
          <ac:chgData name="Anuja Yawar" userId="5b24c4058b4279dc" providerId="LiveId" clId="{386889BA-2DE3-4C50-BB49-88B2FB092FAE}" dt="2023-05-04T16:30:05.642" v="1326" actId="2711"/>
          <ac:spMkLst>
            <pc:docMk/>
            <pc:sldMk cId="1676837893" sldId="260"/>
            <ac:spMk id="126" creationId="{00000000-0000-0000-0000-000000000000}"/>
          </ac:spMkLst>
        </pc:spChg>
        <pc:spChg chg="add del mod">
          <ac:chgData name="Anuja Yawar" userId="5b24c4058b4279dc" providerId="LiveId" clId="{386889BA-2DE3-4C50-BB49-88B2FB092FAE}" dt="2023-05-04T16:30:05.642" v="1326" actId="2711"/>
          <ac:spMkLst>
            <pc:docMk/>
            <pc:sldMk cId="1676837893" sldId="260"/>
            <ac:spMk id="138" creationId="{00000000-0000-0000-0000-000000000000}"/>
          </ac:spMkLst>
        </pc:spChg>
        <pc:spChg chg="add del mod">
          <ac:chgData name="Anuja Yawar" userId="5b24c4058b4279dc" providerId="LiveId" clId="{386889BA-2DE3-4C50-BB49-88B2FB092FAE}" dt="2023-05-04T16:30:05.642" v="1326" actId="2711"/>
          <ac:spMkLst>
            <pc:docMk/>
            <pc:sldMk cId="1676837893" sldId="260"/>
            <ac:spMk id="141" creationId="{00000000-0000-0000-0000-000000000000}"/>
          </ac:spMkLst>
        </pc:spChg>
        <pc:spChg chg="add del mod">
          <ac:chgData name="Anuja Yawar" userId="5b24c4058b4279dc" providerId="LiveId" clId="{386889BA-2DE3-4C50-BB49-88B2FB092FAE}" dt="2023-05-04T16:20:28.079" v="799"/>
          <ac:spMkLst>
            <pc:docMk/>
            <pc:sldMk cId="1676837893" sldId="260"/>
            <ac:spMk id="143" creationId="{00000000-0000-0000-0000-000000000000}"/>
          </ac:spMkLst>
        </pc:spChg>
        <pc:spChg chg="add del mod">
          <ac:chgData name="Anuja Yawar" userId="5b24c4058b4279dc" providerId="LiveId" clId="{386889BA-2DE3-4C50-BB49-88B2FB092FAE}" dt="2023-05-04T16:30:05.642" v="1326" actId="2711"/>
          <ac:spMkLst>
            <pc:docMk/>
            <pc:sldMk cId="1676837893" sldId="260"/>
            <ac:spMk id="145" creationId="{00000000-0000-0000-0000-000000000000}"/>
          </ac:spMkLst>
        </pc:spChg>
        <pc:spChg chg="add del mod">
          <ac:chgData name="Anuja Yawar" userId="5b24c4058b4279dc" providerId="LiveId" clId="{386889BA-2DE3-4C50-BB49-88B2FB092FAE}" dt="2023-05-04T16:20:28.080" v="803"/>
          <ac:spMkLst>
            <pc:docMk/>
            <pc:sldMk cId="1676837893" sldId="260"/>
            <ac:spMk id="147" creationId="{00000000-0000-0000-0000-000000000000}"/>
          </ac:spMkLst>
        </pc:spChg>
        <pc:grpChg chg="topLvl">
          <ac:chgData name="Anuja Yawar" userId="5b24c4058b4279dc" providerId="LiveId" clId="{386889BA-2DE3-4C50-BB49-88B2FB092FAE}" dt="2023-05-04T23:00:21.182" v="3947" actId="21"/>
          <ac:grpSpMkLst>
            <pc:docMk/>
            <pc:sldMk cId="1676837893" sldId="260"/>
            <ac:grpSpMk id="2" creationId="{00000000-0000-0000-0000-000000000000}"/>
          </ac:grpSpMkLst>
        </pc:grpChg>
        <pc:grpChg chg="add del mod">
          <ac:chgData name="Anuja Yawar" userId="5b24c4058b4279dc" providerId="LiveId" clId="{386889BA-2DE3-4C50-BB49-88B2FB092FAE}" dt="2023-05-04T16:30:05.642" v="1326" actId="2711"/>
          <ac:grpSpMkLst>
            <pc:docMk/>
            <pc:sldMk cId="1676837893" sldId="260"/>
            <ac:grpSpMk id="4" creationId="{00000000-0000-0000-0000-000000000000}"/>
          </ac:grpSpMkLst>
        </pc:grpChg>
        <pc:grpChg chg="add del mod">
          <ac:chgData name="Anuja Yawar" userId="5b24c4058b4279dc" providerId="LiveId" clId="{386889BA-2DE3-4C50-BB49-88B2FB092FAE}" dt="2023-05-04T23:00:21.182" v="3947" actId="21"/>
          <ac:grpSpMkLst>
            <pc:docMk/>
            <pc:sldMk cId="1676837893" sldId="260"/>
            <ac:grpSpMk id="5" creationId="{00000000-0000-0000-0000-000000000000}"/>
          </ac:grpSpMkLst>
        </pc:grpChg>
        <pc:grpChg chg="add del mod">
          <ac:chgData name="Anuja Yawar" userId="5b24c4058b4279dc" providerId="LiveId" clId="{386889BA-2DE3-4C50-BB49-88B2FB092FAE}" dt="2023-05-04T16:30:05.642" v="1326" actId="2711"/>
          <ac:grpSpMkLst>
            <pc:docMk/>
            <pc:sldMk cId="1676837893" sldId="260"/>
            <ac:grpSpMk id="6" creationId="{00000000-0000-0000-0000-000000000000}"/>
          </ac:grpSpMkLst>
        </pc:grpChg>
        <pc:grpChg chg="add del mod">
          <ac:chgData name="Anuja Yawar" userId="5b24c4058b4279dc" providerId="LiveId" clId="{386889BA-2DE3-4C50-BB49-88B2FB092FAE}" dt="2023-05-04T16:30:05.642" v="1326" actId="2711"/>
          <ac:grpSpMkLst>
            <pc:docMk/>
            <pc:sldMk cId="1676837893" sldId="260"/>
            <ac:grpSpMk id="8" creationId="{2E3B2C63-5B54-9AD9-E0C3-2957308101BF}"/>
          </ac:grpSpMkLst>
        </pc:grpChg>
        <pc:grpChg chg="del mod">
          <ac:chgData name="Anuja Yawar" userId="5b24c4058b4279dc" providerId="LiveId" clId="{386889BA-2DE3-4C50-BB49-88B2FB092FAE}" dt="2023-05-04T16:11:07.562" v="410" actId="21"/>
          <ac:grpSpMkLst>
            <pc:docMk/>
            <pc:sldMk cId="1676837893" sldId="260"/>
            <ac:grpSpMk id="10" creationId="{F4285404-D77C-DBD8-D2C7-85B3C97F233F}"/>
          </ac:grpSpMkLst>
        </pc:grpChg>
        <pc:grpChg chg="add mod">
          <ac:chgData name="Anuja Yawar" userId="5b24c4058b4279dc" providerId="LiveId" clId="{386889BA-2DE3-4C50-BB49-88B2FB092FAE}" dt="2023-05-04T16:30:05.642" v="1326" actId="2711"/>
          <ac:grpSpMkLst>
            <pc:docMk/>
            <pc:sldMk cId="1676837893" sldId="260"/>
            <ac:grpSpMk id="22" creationId="{351C012C-2E21-716A-1756-B081CF72FF5C}"/>
          </ac:grpSpMkLst>
        </pc:grpChg>
        <pc:graphicFrameChg chg="mod">
          <ac:chgData name="Anuja Yawar" userId="5b24c4058b4279dc" providerId="LiveId" clId="{386889BA-2DE3-4C50-BB49-88B2FB092FAE}" dt="2023-05-04T16:13:23.983" v="505" actId="1076"/>
          <ac:graphicFrameMkLst>
            <pc:docMk/>
            <pc:sldMk cId="1676837893" sldId="260"/>
            <ac:graphicFrameMk id="11" creationId="{9C0BE0AF-0CB7-1D37-6A08-D1E705DF2F21}"/>
          </ac:graphicFrameMkLst>
        </pc:graphicFrameChg>
        <pc:graphicFrameChg chg="mod">
          <ac:chgData name="Anuja Yawar" userId="5b24c4058b4279dc" providerId="LiveId" clId="{386889BA-2DE3-4C50-BB49-88B2FB092FAE}" dt="2023-05-04T16:15:30.291" v="534"/>
          <ac:graphicFrameMkLst>
            <pc:docMk/>
            <pc:sldMk cId="1676837893" sldId="260"/>
            <ac:graphicFrameMk id="114" creationId="{00000000-0000-0000-0000-000000000000}"/>
          </ac:graphicFrameMkLst>
        </pc:graphicFrameChg>
        <pc:graphicFrameChg chg="mod">
          <ac:chgData name="Anuja Yawar" userId="5b24c4058b4279dc" providerId="LiveId" clId="{386889BA-2DE3-4C50-BB49-88B2FB092FAE}" dt="2023-05-04T15:59:12.232" v="362" actId="1076"/>
          <ac:graphicFrameMkLst>
            <pc:docMk/>
            <pc:sldMk cId="1676837893" sldId="260"/>
            <ac:graphicFrameMk id="115" creationId="{00000000-0000-0000-0000-000000000000}"/>
          </ac:graphicFrameMkLst>
        </pc:graphicFrameChg>
      </pc:sldChg>
      <pc:sldChg chg="del">
        <pc:chgData name="Anuja Yawar" userId="5b24c4058b4279dc" providerId="LiveId" clId="{386889BA-2DE3-4C50-BB49-88B2FB092FAE}" dt="2023-05-04T19:14:35.599" v="3616" actId="2696"/>
        <pc:sldMkLst>
          <pc:docMk/>
          <pc:sldMk cId="1519777200" sldId="261"/>
        </pc:sldMkLst>
      </pc:sldChg>
      <pc:sldChg chg="del">
        <pc:chgData name="Anuja Yawar" userId="5b24c4058b4279dc" providerId="LiveId" clId="{386889BA-2DE3-4C50-BB49-88B2FB092FAE}" dt="2023-05-04T19:14:42.130" v="3618" actId="2696"/>
        <pc:sldMkLst>
          <pc:docMk/>
          <pc:sldMk cId="198162277" sldId="262"/>
        </pc:sldMkLst>
      </pc:sldChg>
      <pc:sldChg chg="addSp delSp modSp mod ord">
        <pc:chgData name="Anuja Yawar" userId="5b24c4058b4279dc" providerId="LiveId" clId="{386889BA-2DE3-4C50-BB49-88B2FB092FAE}" dt="2023-05-04T15:57:06.428" v="333" actId="1076"/>
        <pc:sldMkLst>
          <pc:docMk/>
          <pc:sldMk cId="1727237839" sldId="263"/>
        </pc:sldMkLst>
        <pc:spChg chg="add del">
          <ac:chgData name="Anuja Yawar" userId="5b24c4058b4279dc" providerId="LiveId" clId="{386889BA-2DE3-4C50-BB49-88B2FB092FAE}" dt="2023-05-04T15:41:56.431" v="63" actId="21"/>
          <ac:spMkLst>
            <pc:docMk/>
            <pc:sldMk cId="1727237839" sldId="263"/>
            <ac:spMk id="37" creationId="{00000000-0000-0000-0000-000000000000}"/>
          </ac:spMkLst>
        </pc:spChg>
        <pc:spChg chg="del">
          <ac:chgData name="Anuja Yawar" userId="5b24c4058b4279dc" providerId="LiveId" clId="{386889BA-2DE3-4C50-BB49-88B2FB092FAE}" dt="2023-05-04T15:52:41.852" v="248" actId="21"/>
          <ac:spMkLst>
            <pc:docMk/>
            <pc:sldMk cId="1727237839" sldId="263"/>
            <ac:spMk id="40" creationId="{00000000-0000-0000-0000-000000000000}"/>
          </ac:spMkLst>
        </pc:spChg>
        <pc:spChg chg="add del mod">
          <ac:chgData name="Anuja Yawar" userId="5b24c4058b4279dc" providerId="LiveId" clId="{386889BA-2DE3-4C50-BB49-88B2FB092FAE}" dt="2023-05-04T15:42:50.649" v="97" actId="20577"/>
          <ac:spMkLst>
            <pc:docMk/>
            <pc:sldMk cId="1727237839" sldId="263"/>
            <ac:spMk id="47" creationId="{00000000-0000-0000-0000-000000000000}"/>
          </ac:spMkLst>
        </pc:spChg>
        <pc:spChg chg="mod">
          <ac:chgData name="Anuja Yawar" userId="5b24c4058b4279dc" providerId="LiveId" clId="{386889BA-2DE3-4C50-BB49-88B2FB092FAE}" dt="2023-05-04T15:56:58.999" v="332" actId="403"/>
          <ac:spMkLst>
            <pc:docMk/>
            <pc:sldMk cId="1727237839" sldId="263"/>
            <ac:spMk id="140" creationId="{00000000-0000-0000-0000-000000000000}"/>
          </ac:spMkLst>
        </pc:spChg>
        <pc:spChg chg="mod">
          <ac:chgData name="Anuja Yawar" userId="5b24c4058b4279dc" providerId="LiveId" clId="{386889BA-2DE3-4C50-BB49-88B2FB092FAE}" dt="2023-05-04T15:42:12.631" v="75" actId="20577"/>
          <ac:spMkLst>
            <pc:docMk/>
            <pc:sldMk cId="1727237839" sldId="263"/>
            <ac:spMk id="142" creationId="{00000000-0000-0000-0000-000000000000}"/>
          </ac:spMkLst>
        </pc:spChg>
        <pc:spChg chg="mod">
          <ac:chgData name="Anuja Yawar" userId="5b24c4058b4279dc" providerId="LiveId" clId="{386889BA-2DE3-4C50-BB49-88B2FB092FAE}" dt="2023-05-04T15:42:04.416" v="65" actId="1076"/>
          <ac:spMkLst>
            <pc:docMk/>
            <pc:sldMk cId="1727237839" sldId="263"/>
            <ac:spMk id="143" creationId="{00000000-0000-0000-0000-000000000000}"/>
          </ac:spMkLst>
        </pc:spChg>
        <pc:spChg chg="mod topLvl">
          <ac:chgData name="Anuja Yawar" userId="5b24c4058b4279dc" providerId="LiveId" clId="{386889BA-2DE3-4C50-BB49-88B2FB092FAE}" dt="2023-05-04T15:43:16.106" v="110" actId="14100"/>
          <ac:spMkLst>
            <pc:docMk/>
            <pc:sldMk cId="1727237839" sldId="263"/>
            <ac:spMk id="144" creationId="{00000000-0000-0000-0000-000000000000}"/>
          </ac:spMkLst>
        </pc:spChg>
        <pc:spChg chg="del mod">
          <ac:chgData name="Anuja Yawar" userId="5b24c4058b4279dc" providerId="LiveId" clId="{386889BA-2DE3-4C50-BB49-88B2FB092FAE}" dt="2023-05-04T15:43:33.517" v="113"/>
          <ac:spMkLst>
            <pc:docMk/>
            <pc:sldMk cId="1727237839" sldId="263"/>
            <ac:spMk id="145" creationId="{00000000-0000-0000-0000-000000000000}"/>
          </ac:spMkLst>
        </pc:spChg>
        <pc:grpChg chg="add del">
          <ac:chgData name="Anuja Yawar" userId="5b24c4058b4279dc" providerId="LiveId" clId="{386889BA-2DE3-4C50-BB49-88B2FB092FAE}" dt="2023-05-04T15:42:57.956" v="99" actId="21"/>
          <ac:grpSpMkLst>
            <pc:docMk/>
            <pc:sldMk cId="1727237839" sldId="263"/>
            <ac:grpSpMk id="3" creationId="{00000000-0000-0000-0000-000000000000}"/>
          </ac:grpSpMkLst>
        </pc:grpChg>
        <pc:grpChg chg="del">
          <ac:chgData name="Anuja Yawar" userId="5b24c4058b4279dc" providerId="LiveId" clId="{386889BA-2DE3-4C50-BB49-88B2FB092FAE}" dt="2023-05-04T15:41:48.775" v="59" actId="21"/>
          <ac:grpSpMkLst>
            <pc:docMk/>
            <pc:sldMk cId="1727237839" sldId="263"/>
            <ac:grpSpMk id="106" creationId="{00000000-0000-0000-0000-000000000000}"/>
          </ac:grpSpMkLst>
        </pc:grpChg>
        <pc:grpChg chg="del">
          <ac:chgData name="Anuja Yawar" userId="5b24c4058b4279dc" providerId="LiveId" clId="{386889BA-2DE3-4C50-BB49-88B2FB092FAE}" dt="2023-05-04T15:41:59.703" v="64" actId="21"/>
          <ac:grpSpMkLst>
            <pc:docMk/>
            <pc:sldMk cId="1727237839" sldId="263"/>
            <ac:grpSpMk id="111" creationId="{00000000-0000-0000-0000-000000000000}"/>
          </ac:grpSpMkLst>
        </pc:grpChg>
        <pc:graphicFrameChg chg="mod">
          <ac:chgData name="Anuja Yawar" userId="5b24c4058b4279dc" providerId="LiveId" clId="{386889BA-2DE3-4C50-BB49-88B2FB092FAE}" dt="2023-05-04T15:40:07.633" v="49"/>
          <ac:graphicFrameMkLst>
            <pc:docMk/>
            <pc:sldMk cId="1727237839" sldId="263"/>
            <ac:graphicFrameMk id="13" creationId="{00000000-0000-0000-0000-000000000000}"/>
          </ac:graphicFrameMkLst>
        </pc:graphicFrameChg>
        <pc:picChg chg="del topLvl">
          <ac:chgData name="Anuja Yawar" userId="5b24c4058b4279dc" providerId="LiveId" clId="{386889BA-2DE3-4C50-BB49-88B2FB092FAE}" dt="2023-05-04T15:42:57.956" v="99" actId="21"/>
          <ac:picMkLst>
            <pc:docMk/>
            <pc:sldMk cId="1727237839" sldId="263"/>
            <ac:picMk id="117" creationId="{00000000-0000-0000-0000-000000000000}"/>
          </ac:picMkLst>
        </pc:picChg>
        <pc:cxnChg chg="mod">
          <ac:chgData name="Anuja Yawar" userId="5b24c4058b4279dc" providerId="LiveId" clId="{386889BA-2DE3-4C50-BB49-88B2FB092FAE}" dt="2023-05-04T15:57:06.428" v="333" actId="1076"/>
          <ac:cxnSpMkLst>
            <pc:docMk/>
            <pc:sldMk cId="1727237839" sldId="263"/>
            <ac:cxnSpMk id="152" creationId="{00000000-0000-0000-0000-000000000000}"/>
          </ac:cxnSpMkLst>
        </pc:cxnChg>
      </pc:sldChg>
      <pc:sldChg chg="delSp mod">
        <pc:chgData name="Anuja Yawar" userId="5b24c4058b4279dc" providerId="LiveId" clId="{386889BA-2DE3-4C50-BB49-88B2FB092FAE}" dt="2023-05-04T19:15:00.298" v="3622" actId="21"/>
        <pc:sldMkLst>
          <pc:docMk/>
          <pc:sldMk cId="3345628227" sldId="266"/>
        </pc:sldMkLst>
        <pc:picChg chg="del">
          <ac:chgData name="Anuja Yawar" userId="5b24c4058b4279dc" providerId="LiveId" clId="{386889BA-2DE3-4C50-BB49-88B2FB092FAE}" dt="2023-05-04T19:15:00.298" v="3622" actId="21"/>
          <ac:picMkLst>
            <pc:docMk/>
            <pc:sldMk cId="3345628227" sldId="266"/>
            <ac:picMk id="10" creationId="{E88D3554-2B38-7045-B778-76FB3465B801}"/>
          </ac:picMkLst>
        </pc:picChg>
      </pc:sldChg>
      <pc:sldChg chg="delSp modSp mod ord setBg">
        <pc:chgData name="Anuja Yawar" userId="5b24c4058b4279dc" providerId="LiveId" clId="{386889BA-2DE3-4C50-BB49-88B2FB092FAE}" dt="2023-05-05T16:27:45.090" v="4079" actId="1076"/>
        <pc:sldMkLst>
          <pc:docMk/>
          <pc:sldMk cId="2420142894" sldId="267"/>
        </pc:sldMkLst>
        <pc:spChg chg="del">
          <ac:chgData name="Anuja Yawar" userId="5b24c4058b4279dc" providerId="LiveId" clId="{386889BA-2DE3-4C50-BB49-88B2FB092FAE}" dt="2023-05-04T15:50:10.191" v="233" actId="21"/>
          <ac:spMkLst>
            <pc:docMk/>
            <pc:sldMk cId="2420142894" sldId="267"/>
            <ac:spMk id="99" creationId="{00000000-0000-0000-0000-000000000000}"/>
          </ac:spMkLst>
        </pc:spChg>
        <pc:spChg chg="mod">
          <ac:chgData name="Anuja Yawar" userId="5b24c4058b4279dc" providerId="LiveId" clId="{386889BA-2DE3-4C50-BB49-88B2FB092FAE}" dt="2023-05-05T16:27:45.090" v="4079" actId="1076"/>
          <ac:spMkLst>
            <pc:docMk/>
            <pc:sldMk cId="2420142894" sldId="267"/>
            <ac:spMk id="102" creationId="{00000000-0000-0000-0000-000000000000}"/>
          </ac:spMkLst>
        </pc:spChg>
        <pc:spChg chg="mod">
          <ac:chgData name="Anuja Yawar" userId="5b24c4058b4279dc" providerId="LiveId" clId="{386889BA-2DE3-4C50-BB49-88B2FB092FAE}" dt="2023-05-04T15:50:40.519" v="239" actId="14100"/>
          <ac:spMkLst>
            <pc:docMk/>
            <pc:sldMk cId="2420142894" sldId="267"/>
            <ac:spMk id="103" creationId="{00000000-0000-0000-0000-000000000000}"/>
          </ac:spMkLst>
        </pc:spChg>
        <pc:spChg chg="mod">
          <ac:chgData name="Anuja Yawar" userId="5b24c4058b4279dc" providerId="LiveId" clId="{386889BA-2DE3-4C50-BB49-88B2FB092FAE}" dt="2023-05-04T15:50:22.402" v="236" actId="1076"/>
          <ac:spMkLst>
            <pc:docMk/>
            <pc:sldMk cId="2420142894" sldId="267"/>
            <ac:spMk id="104" creationId="{00000000-0000-0000-0000-000000000000}"/>
          </ac:spMkLst>
        </pc:spChg>
        <pc:picChg chg="mod">
          <ac:chgData name="Anuja Yawar" userId="5b24c4058b4279dc" providerId="LiveId" clId="{386889BA-2DE3-4C50-BB49-88B2FB092FAE}" dt="2023-05-04T15:51:12.640" v="247" actId="1076"/>
          <ac:picMkLst>
            <pc:docMk/>
            <pc:sldMk cId="2420142894" sldId="267"/>
            <ac:picMk id="4" creationId="{00000000-0000-0000-0000-000000000000}"/>
          </ac:picMkLst>
        </pc:picChg>
        <pc:cxnChg chg="mod">
          <ac:chgData name="Anuja Yawar" userId="5b24c4058b4279dc" providerId="LiveId" clId="{386889BA-2DE3-4C50-BB49-88B2FB092FAE}" dt="2023-05-04T15:50:43.936" v="240" actId="1076"/>
          <ac:cxnSpMkLst>
            <pc:docMk/>
            <pc:sldMk cId="2420142894" sldId="267"/>
            <ac:cxnSpMk id="105" creationId="{00000000-0000-0000-0000-000000000000}"/>
          </ac:cxnSpMkLst>
        </pc:cxnChg>
      </pc:sldChg>
      <pc:sldChg chg="del">
        <pc:chgData name="Anuja Yawar" userId="5b24c4058b4279dc" providerId="LiveId" clId="{386889BA-2DE3-4C50-BB49-88B2FB092FAE}" dt="2023-05-04T19:14:50.579" v="3620" actId="2696"/>
        <pc:sldMkLst>
          <pc:docMk/>
          <pc:sldMk cId="1708956848" sldId="268"/>
        </pc:sldMkLst>
      </pc:sldChg>
      <pc:sldChg chg="del">
        <pc:chgData name="Anuja Yawar" userId="5b24c4058b4279dc" providerId="LiveId" clId="{386889BA-2DE3-4C50-BB49-88B2FB092FAE}" dt="2023-05-04T19:14:46.729" v="3619" actId="2696"/>
        <pc:sldMkLst>
          <pc:docMk/>
          <pc:sldMk cId="1221752997" sldId="270"/>
        </pc:sldMkLst>
      </pc:sldChg>
      <pc:sldChg chg="del">
        <pc:chgData name="Anuja Yawar" userId="5b24c4058b4279dc" providerId="LiveId" clId="{386889BA-2DE3-4C50-BB49-88B2FB092FAE}" dt="2023-05-04T19:14:56.217" v="3621" actId="2696"/>
        <pc:sldMkLst>
          <pc:docMk/>
          <pc:sldMk cId="3994358870" sldId="271"/>
        </pc:sldMkLst>
      </pc:sldChg>
      <pc:sldChg chg="addSp modSp new mod setBg">
        <pc:chgData name="Anuja Yawar" userId="5b24c4058b4279dc" providerId="LiveId" clId="{386889BA-2DE3-4C50-BB49-88B2FB092FAE}" dt="2023-05-04T16:29:29.501" v="1275"/>
        <pc:sldMkLst>
          <pc:docMk/>
          <pc:sldMk cId="3527209025" sldId="272"/>
        </pc:sldMkLst>
        <pc:spChg chg="mod">
          <ac:chgData name="Anuja Yawar" userId="5b24c4058b4279dc" providerId="LiveId" clId="{386889BA-2DE3-4C50-BB49-88B2FB092FAE}" dt="2023-05-04T16:29:11.336" v="1272" actId="1076"/>
          <ac:spMkLst>
            <pc:docMk/>
            <pc:sldMk cId="3527209025" sldId="272"/>
            <ac:spMk id="2" creationId="{D7C213C7-1D3A-0D5F-1C7E-FAD1AFE461E8}"/>
          </ac:spMkLst>
        </pc:spChg>
        <pc:picChg chg="add mod">
          <ac:chgData name="Anuja Yawar" userId="5b24c4058b4279dc" providerId="LiveId" clId="{386889BA-2DE3-4C50-BB49-88B2FB092FAE}" dt="2023-05-04T16:29:13.674" v="1273" actId="1076"/>
          <ac:picMkLst>
            <pc:docMk/>
            <pc:sldMk cId="3527209025" sldId="272"/>
            <ac:picMk id="4" creationId="{80B87DDA-50B8-B582-6D22-BC2E76C4EDEB}"/>
          </ac:picMkLst>
        </pc:picChg>
      </pc:sldChg>
      <pc:sldChg chg="addSp modSp new mod">
        <pc:chgData name="Anuja Yawar" userId="5b24c4058b4279dc" providerId="LiveId" clId="{386889BA-2DE3-4C50-BB49-88B2FB092FAE}" dt="2023-05-04T16:51:12.409" v="1583" actId="1076"/>
        <pc:sldMkLst>
          <pc:docMk/>
          <pc:sldMk cId="3367693371" sldId="273"/>
        </pc:sldMkLst>
        <pc:spChg chg="mod">
          <ac:chgData name="Anuja Yawar" userId="5b24c4058b4279dc" providerId="LiveId" clId="{386889BA-2DE3-4C50-BB49-88B2FB092FAE}" dt="2023-05-04T16:51:06.389" v="1582" actId="2711"/>
          <ac:spMkLst>
            <pc:docMk/>
            <pc:sldMk cId="3367693371" sldId="273"/>
            <ac:spMk id="2" creationId="{28B49D14-CA27-D8D0-6CF4-C3535197D5F6}"/>
          </ac:spMkLst>
        </pc:spChg>
        <pc:spChg chg="add mod">
          <ac:chgData name="Anuja Yawar" userId="5b24c4058b4279dc" providerId="LiveId" clId="{386889BA-2DE3-4C50-BB49-88B2FB092FAE}" dt="2023-05-04T16:51:12.409" v="1583" actId="1076"/>
          <ac:spMkLst>
            <pc:docMk/>
            <pc:sldMk cId="3367693371" sldId="273"/>
            <ac:spMk id="5" creationId="{8AD2ADF6-F25B-8240-BBC7-8386B0F7717F}"/>
          </ac:spMkLst>
        </pc:spChg>
        <pc:picChg chg="add mod modCrop">
          <ac:chgData name="Anuja Yawar" userId="5b24c4058b4279dc" providerId="LiveId" clId="{386889BA-2DE3-4C50-BB49-88B2FB092FAE}" dt="2023-05-04T16:50:26.378" v="1577" actId="14100"/>
          <ac:picMkLst>
            <pc:docMk/>
            <pc:sldMk cId="3367693371" sldId="273"/>
            <ac:picMk id="4" creationId="{01437425-F5E2-0FF9-25C1-8DA0727E3E04}"/>
          </ac:picMkLst>
        </pc:picChg>
      </pc:sldChg>
      <pc:sldChg chg="addSp delSp modSp add mod setBg modClrScheme chgLayout">
        <pc:chgData name="Anuja Yawar" userId="5b24c4058b4279dc" providerId="LiveId" clId="{386889BA-2DE3-4C50-BB49-88B2FB092FAE}" dt="2023-05-04T16:41:05.744" v="1531" actId="27636"/>
        <pc:sldMkLst>
          <pc:docMk/>
          <pc:sldMk cId="2995380030" sldId="274"/>
        </pc:sldMkLst>
        <pc:spChg chg="mod ord">
          <ac:chgData name="Anuja Yawar" userId="5b24c4058b4279dc" providerId="LiveId" clId="{386889BA-2DE3-4C50-BB49-88B2FB092FAE}" dt="2023-05-04T16:37:06.019" v="1458" actId="207"/>
          <ac:spMkLst>
            <pc:docMk/>
            <pc:sldMk cId="2995380030" sldId="274"/>
            <ac:spMk id="2" creationId="{D7C213C7-1D3A-0D5F-1C7E-FAD1AFE461E8}"/>
          </ac:spMkLst>
        </pc:spChg>
        <pc:spChg chg="add del mod">
          <ac:chgData name="Anuja Yawar" userId="5b24c4058b4279dc" providerId="LiveId" clId="{386889BA-2DE3-4C50-BB49-88B2FB092FAE}" dt="2023-05-04T16:36:54.253" v="1454" actId="21"/>
          <ac:spMkLst>
            <pc:docMk/>
            <pc:sldMk cId="2995380030" sldId="274"/>
            <ac:spMk id="3" creationId="{FD1B3295-E7A3-8A62-544B-11C4F177BE47}"/>
          </ac:spMkLst>
        </pc:spChg>
        <pc:spChg chg="add del mod">
          <ac:chgData name="Anuja Yawar" userId="5b24c4058b4279dc" providerId="LiveId" clId="{386889BA-2DE3-4C50-BB49-88B2FB092FAE}" dt="2023-05-04T16:36:08.682" v="1439"/>
          <ac:spMkLst>
            <pc:docMk/>
            <pc:sldMk cId="2995380030" sldId="274"/>
            <ac:spMk id="5" creationId="{42E9FA42-F074-AA3C-1049-A3C57AAF94E6}"/>
          </ac:spMkLst>
        </pc:spChg>
        <pc:spChg chg="add del">
          <ac:chgData name="Anuja Yawar" userId="5b24c4058b4279dc" providerId="LiveId" clId="{386889BA-2DE3-4C50-BB49-88B2FB092FAE}" dt="2023-05-04T16:36:21.216" v="1444"/>
          <ac:spMkLst>
            <pc:docMk/>
            <pc:sldMk cId="2995380030" sldId="274"/>
            <ac:spMk id="6" creationId="{83156466-894D-3D2E-04CC-62D59E78A221}"/>
          </ac:spMkLst>
        </pc:spChg>
        <pc:spChg chg="add mod">
          <ac:chgData name="Anuja Yawar" userId="5b24c4058b4279dc" providerId="LiveId" clId="{386889BA-2DE3-4C50-BB49-88B2FB092FAE}" dt="2023-05-04T16:36:38.747" v="1450" actId="21"/>
          <ac:spMkLst>
            <pc:docMk/>
            <pc:sldMk cId="2995380030" sldId="274"/>
            <ac:spMk id="7" creationId="{211B4DBF-DDEA-93A5-8C71-C6EEFE715FC0}"/>
          </ac:spMkLst>
        </pc:spChg>
        <pc:spChg chg="add mod ord">
          <ac:chgData name="Anuja Yawar" userId="5b24c4058b4279dc" providerId="LiveId" clId="{386889BA-2DE3-4C50-BB49-88B2FB092FAE}" dt="2023-05-04T16:41:05.744" v="1531" actId="27636"/>
          <ac:spMkLst>
            <pc:docMk/>
            <pc:sldMk cId="2995380030" sldId="274"/>
            <ac:spMk id="8" creationId="{C24BA70A-2E40-45C0-90E0-B449C6BDE096}"/>
          </ac:spMkLst>
        </pc:spChg>
        <pc:picChg chg="del">
          <ac:chgData name="Anuja Yawar" userId="5b24c4058b4279dc" providerId="LiveId" clId="{386889BA-2DE3-4C50-BB49-88B2FB092FAE}" dt="2023-05-04T16:31:25.138" v="1401" actId="21"/>
          <ac:picMkLst>
            <pc:docMk/>
            <pc:sldMk cId="2995380030" sldId="274"/>
            <ac:picMk id="4" creationId="{80B87DDA-50B8-B582-6D22-BC2E76C4EDEB}"/>
          </ac:picMkLst>
        </pc:picChg>
      </pc:sldChg>
      <pc:sldChg chg="addSp modSp new mod">
        <pc:chgData name="Anuja Yawar" userId="5b24c4058b4279dc" providerId="LiveId" clId="{386889BA-2DE3-4C50-BB49-88B2FB092FAE}" dt="2023-05-04T17:41:44.808" v="1626" actId="1076"/>
        <pc:sldMkLst>
          <pc:docMk/>
          <pc:sldMk cId="2412045976" sldId="275"/>
        </pc:sldMkLst>
        <pc:spChg chg="mod">
          <ac:chgData name="Anuja Yawar" userId="5b24c4058b4279dc" providerId="LiveId" clId="{386889BA-2DE3-4C50-BB49-88B2FB092FAE}" dt="2023-05-04T16:52:07.651" v="1624" actId="313"/>
          <ac:spMkLst>
            <pc:docMk/>
            <pc:sldMk cId="2412045976" sldId="275"/>
            <ac:spMk id="2" creationId="{988E12EF-D003-96DF-7DAD-A9E0BB014EC5}"/>
          </ac:spMkLst>
        </pc:spChg>
        <pc:picChg chg="add mod">
          <ac:chgData name="Anuja Yawar" userId="5b24c4058b4279dc" providerId="LiveId" clId="{386889BA-2DE3-4C50-BB49-88B2FB092FAE}" dt="2023-05-04T17:41:44.808" v="1626" actId="1076"/>
          <ac:picMkLst>
            <pc:docMk/>
            <pc:sldMk cId="2412045976" sldId="275"/>
            <ac:picMk id="4" creationId="{A70AA810-5189-A803-E4F1-A71606E5528D}"/>
          </ac:picMkLst>
        </pc:picChg>
      </pc:sldChg>
      <pc:sldChg chg="addSp modSp new mod">
        <pc:chgData name="Anuja Yawar" userId="5b24c4058b4279dc" providerId="LiveId" clId="{386889BA-2DE3-4C50-BB49-88B2FB092FAE}" dt="2023-05-04T17:46:49.527" v="1758" actId="1076"/>
        <pc:sldMkLst>
          <pc:docMk/>
          <pc:sldMk cId="2771654262" sldId="276"/>
        </pc:sldMkLst>
        <pc:spChg chg="mod">
          <ac:chgData name="Anuja Yawar" userId="5b24c4058b4279dc" providerId="LiveId" clId="{386889BA-2DE3-4C50-BB49-88B2FB092FAE}" dt="2023-05-04T17:46:14.176" v="1748" actId="404"/>
          <ac:spMkLst>
            <pc:docMk/>
            <pc:sldMk cId="2771654262" sldId="276"/>
            <ac:spMk id="2" creationId="{D29376CF-BA44-942A-9435-B582E5F4D98B}"/>
          </ac:spMkLst>
        </pc:spChg>
        <pc:spChg chg="add mod">
          <ac:chgData name="Anuja Yawar" userId="5b24c4058b4279dc" providerId="LiveId" clId="{386889BA-2DE3-4C50-BB49-88B2FB092FAE}" dt="2023-05-04T17:46:48.229" v="1757" actId="1076"/>
          <ac:spMkLst>
            <pc:docMk/>
            <pc:sldMk cId="2771654262" sldId="276"/>
            <ac:spMk id="5" creationId="{0C5880E5-3549-EF6C-EB75-4506B56BE9E3}"/>
          </ac:spMkLst>
        </pc:spChg>
        <pc:picChg chg="add mod">
          <ac:chgData name="Anuja Yawar" userId="5b24c4058b4279dc" providerId="LiveId" clId="{386889BA-2DE3-4C50-BB49-88B2FB092FAE}" dt="2023-05-04T17:46:49.527" v="1758" actId="1076"/>
          <ac:picMkLst>
            <pc:docMk/>
            <pc:sldMk cId="2771654262" sldId="276"/>
            <ac:picMk id="4" creationId="{7A94F854-C437-FFDC-1945-0C81F3718F25}"/>
          </ac:picMkLst>
        </pc:picChg>
      </pc:sldChg>
      <pc:sldChg chg="addSp modSp add mod">
        <pc:chgData name="Anuja Yawar" userId="5b24c4058b4279dc" providerId="LiveId" clId="{386889BA-2DE3-4C50-BB49-88B2FB092FAE}" dt="2023-05-04T17:50:14.185" v="1858"/>
        <pc:sldMkLst>
          <pc:docMk/>
          <pc:sldMk cId="4014267534" sldId="277"/>
        </pc:sldMkLst>
        <pc:spChg chg="mod">
          <ac:chgData name="Anuja Yawar" userId="5b24c4058b4279dc" providerId="LiveId" clId="{386889BA-2DE3-4C50-BB49-88B2FB092FAE}" dt="2023-05-04T17:48:56.165" v="1848" actId="14100"/>
          <ac:spMkLst>
            <pc:docMk/>
            <pc:sldMk cId="4014267534" sldId="277"/>
            <ac:spMk id="2" creationId="{D29376CF-BA44-942A-9435-B582E5F4D98B}"/>
          </ac:spMkLst>
        </pc:spChg>
        <pc:picChg chg="add mod modCrop">
          <ac:chgData name="Anuja Yawar" userId="5b24c4058b4279dc" providerId="LiveId" clId="{386889BA-2DE3-4C50-BB49-88B2FB092FAE}" dt="2023-05-04T17:50:14.185" v="1858"/>
          <ac:picMkLst>
            <pc:docMk/>
            <pc:sldMk cId="4014267534" sldId="277"/>
            <ac:picMk id="4" creationId="{80F58416-1971-E793-F624-84713588F290}"/>
          </ac:picMkLst>
        </pc:picChg>
      </pc:sldChg>
      <pc:sldChg chg="addSp modSp new mod modClrScheme chgLayout">
        <pc:chgData name="Anuja Yawar" userId="5b24c4058b4279dc" providerId="LiveId" clId="{386889BA-2DE3-4C50-BB49-88B2FB092FAE}" dt="2023-05-04T17:57:54.789" v="2110" actId="1076"/>
        <pc:sldMkLst>
          <pc:docMk/>
          <pc:sldMk cId="1951546407" sldId="278"/>
        </pc:sldMkLst>
        <pc:spChg chg="mod ord">
          <ac:chgData name="Anuja Yawar" userId="5b24c4058b4279dc" providerId="LiveId" clId="{386889BA-2DE3-4C50-BB49-88B2FB092FAE}" dt="2023-05-04T17:57:54.789" v="2110" actId="1076"/>
          <ac:spMkLst>
            <pc:docMk/>
            <pc:sldMk cId="1951546407" sldId="278"/>
            <ac:spMk id="2" creationId="{1C7E76DA-0034-F26C-4B1B-076262EF0617}"/>
          </ac:spMkLst>
        </pc:spChg>
        <pc:spChg chg="add mod ord">
          <ac:chgData name="Anuja Yawar" userId="5b24c4058b4279dc" providerId="LiveId" clId="{386889BA-2DE3-4C50-BB49-88B2FB092FAE}" dt="2023-05-04T17:57:32.781" v="2109" actId="123"/>
          <ac:spMkLst>
            <pc:docMk/>
            <pc:sldMk cId="1951546407" sldId="278"/>
            <ac:spMk id="3" creationId="{F7E1A3ED-79B9-998E-DFB6-6E1443AD80DC}"/>
          </ac:spMkLst>
        </pc:spChg>
        <pc:picChg chg="add mod">
          <ac:chgData name="Anuja Yawar" userId="5b24c4058b4279dc" providerId="LiveId" clId="{386889BA-2DE3-4C50-BB49-88B2FB092FAE}" dt="2023-05-04T17:57:30.202" v="2108" actId="1076"/>
          <ac:picMkLst>
            <pc:docMk/>
            <pc:sldMk cId="1951546407" sldId="278"/>
            <ac:picMk id="5" creationId="{9BB1C850-CA43-EFF0-D146-2DB6ED693117}"/>
          </ac:picMkLst>
        </pc:picChg>
      </pc:sldChg>
      <pc:sldChg chg="addSp modSp add mod">
        <pc:chgData name="Anuja Yawar" userId="5b24c4058b4279dc" providerId="LiveId" clId="{386889BA-2DE3-4C50-BB49-88B2FB092FAE}" dt="2023-05-04T17:58:53.537" v="2158" actId="1076"/>
        <pc:sldMkLst>
          <pc:docMk/>
          <pc:sldMk cId="3077681536" sldId="279"/>
        </pc:sldMkLst>
        <pc:spChg chg="mod">
          <ac:chgData name="Anuja Yawar" userId="5b24c4058b4279dc" providerId="LiveId" clId="{386889BA-2DE3-4C50-BB49-88B2FB092FAE}" dt="2023-05-04T17:58:16.652" v="2154" actId="207"/>
          <ac:spMkLst>
            <pc:docMk/>
            <pc:sldMk cId="3077681536" sldId="279"/>
            <ac:spMk id="2" creationId="{1C7E76DA-0034-F26C-4B1B-076262EF0617}"/>
          </ac:spMkLst>
        </pc:spChg>
        <pc:picChg chg="add mod">
          <ac:chgData name="Anuja Yawar" userId="5b24c4058b4279dc" providerId="LiveId" clId="{386889BA-2DE3-4C50-BB49-88B2FB092FAE}" dt="2023-05-04T17:58:53.537" v="2158" actId="1076"/>
          <ac:picMkLst>
            <pc:docMk/>
            <pc:sldMk cId="3077681536" sldId="279"/>
            <ac:picMk id="4" creationId="{1E11EA1D-41AC-3E89-7859-1AC22225181B}"/>
          </ac:picMkLst>
        </pc:picChg>
      </pc:sldChg>
      <pc:sldChg chg="addSp delSp modSp add mod">
        <pc:chgData name="Anuja Yawar" userId="5b24c4058b4279dc" providerId="LiveId" clId="{386889BA-2DE3-4C50-BB49-88B2FB092FAE}" dt="2023-05-04T18:01:40.510" v="2224" actId="207"/>
        <pc:sldMkLst>
          <pc:docMk/>
          <pc:sldMk cId="230770668" sldId="280"/>
        </pc:sldMkLst>
        <pc:spChg chg="mod">
          <ac:chgData name="Anuja Yawar" userId="5b24c4058b4279dc" providerId="LiveId" clId="{386889BA-2DE3-4C50-BB49-88B2FB092FAE}" dt="2023-05-04T18:01:40.510" v="2224" actId="207"/>
          <ac:spMkLst>
            <pc:docMk/>
            <pc:sldMk cId="230770668" sldId="280"/>
            <ac:spMk id="2" creationId="{1C7E76DA-0034-F26C-4B1B-076262EF0617}"/>
          </ac:spMkLst>
        </pc:spChg>
        <pc:picChg chg="del">
          <ac:chgData name="Anuja Yawar" userId="5b24c4058b4279dc" providerId="LiveId" clId="{386889BA-2DE3-4C50-BB49-88B2FB092FAE}" dt="2023-05-04T17:59:39.145" v="2160" actId="21"/>
          <ac:picMkLst>
            <pc:docMk/>
            <pc:sldMk cId="230770668" sldId="280"/>
            <ac:picMk id="4" creationId="{1E11EA1D-41AC-3E89-7859-1AC22225181B}"/>
          </ac:picMkLst>
        </pc:picChg>
        <pc:picChg chg="add mod">
          <ac:chgData name="Anuja Yawar" userId="5b24c4058b4279dc" providerId="LiveId" clId="{386889BA-2DE3-4C50-BB49-88B2FB092FAE}" dt="2023-05-04T18:01:05.504" v="2222"/>
          <ac:picMkLst>
            <pc:docMk/>
            <pc:sldMk cId="230770668" sldId="280"/>
            <ac:picMk id="5" creationId="{EBB8AE73-BFF8-BB78-6671-7403C926CD40}"/>
          </ac:picMkLst>
        </pc:picChg>
      </pc:sldChg>
      <pc:sldChg chg="addSp delSp modSp new mod modClrScheme chgLayout">
        <pc:chgData name="Anuja Yawar" userId="5b24c4058b4279dc" providerId="LiveId" clId="{386889BA-2DE3-4C50-BB49-88B2FB092FAE}" dt="2023-05-04T18:08:56.286" v="2327" actId="123"/>
        <pc:sldMkLst>
          <pc:docMk/>
          <pc:sldMk cId="3955477028" sldId="281"/>
        </pc:sldMkLst>
        <pc:spChg chg="del mod ord">
          <ac:chgData name="Anuja Yawar" userId="5b24c4058b4279dc" providerId="LiveId" clId="{386889BA-2DE3-4C50-BB49-88B2FB092FAE}" dt="2023-05-04T18:04:21.398" v="2226" actId="700"/>
          <ac:spMkLst>
            <pc:docMk/>
            <pc:sldMk cId="3955477028" sldId="281"/>
            <ac:spMk id="2" creationId="{302A72EA-9AC9-6B88-7ABC-214A0339D298}"/>
          </ac:spMkLst>
        </pc:spChg>
        <pc:spChg chg="add mod ord">
          <ac:chgData name="Anuja Yawar" userId="5b24c4058b4279dc" providerId="LiveId" clId="{386889BA-2DE3-4C50-BB49-88B2FB092FAE}" dt="2023-05-04T18:08:50.082" v="2324" actId="1076"/>
          <ac:spMkLst>
            <pc:docMk/>
            <pc:sldMk cId="3955477028" sldId="281"/>
            <ac:spMk id="3" creationId="{9D3B927A-730E-BEEE-8729-8994802593AB}"/>
          </ac:spMkLst>
        </pc:spChg>
        <pc:spChg chg="add del mod ord">
          <ac:chgData name="Anuja Yawar" userId="5b24c4058b4279dc" providerId="LiveId" clId="{386889BA-2DE3-4C50-BB49-88B2FB092FAE}" dt="2023-05-04T18:08:56.286" v="2327" actId="123"/>
          <ac:spMkLst>
            <pc:docMk/>
            <pc:sldMk cId="3955477028" sldId="281"/>
            <ac:spMk id="4" creationId="{20074B1C-E3A0-B555-F66A-17724C7DB322}"/>
          </ac:spMkLst>
        </pc:spChg>
        <pc:spChg chg="add del mod">
          <ac:chgData name="Anuja Yawar" userId="5b24c4058b4279dc" providerId="LiveId" clId="{386889BA-2DE3-4C50-BB49-88B2FB092FAE}" dt="2023-05-04T18:05:35.967" v="2260"/>
          <ac:spMkLst>
            <pc:docMk/>
            <pc:sldMk cId="3955477028" sldId="281"/>
            <ac:spMk id="5" creationId="{23C1D16A-6056-20BE-A234-E3AC641B07FA}"/>
          </ac:spMkLst>
        </pc:spChg>
        <pc:spChg chg="add del mod">
          <ac:chgData name="Anuja Yawar" userId="5b24c4058b4279dc" providerId="LiveId" clId="{386889BA-2DE3-4C50-BB49-88B2FB092FAE}" dt="2023-05-04T18:05:37.333" v="2262"/>
          <ac:spMkLst>
            <pc:docMk/>
            <pc:sldMk cId="3955477028" sldId="281"/>
            <ac:spMk id="6" creationId="{9D94A312-AD63-980D-60D6-51A1C01F7993}"/>
          </ac:spMkLst>
        </pc:spChg>
      </pc:sldChg>
      <pc:sldChg chg="addSp delSp modSp new mod setBg modClrScheme chgLayout">
        <pc:chgData name="Anuja Yawar" userId="5b24c4058b4279dc" providerId="LiveId" clId="{386889BA-2DE3-4C50-BB49-88B2FB092FAE}" dt="2023-05-04T18:18:09.718" v="2489" actId="1076"/>
        <pc:sldMkLst>
          <pc:docMk/>
          <pc:sldMk cId="3090827629" sldId="282"/>
        </pc:sldMkLst>
        <pc:spChg chg="del mod ord">
          <ac:chgData name="Anuja Yawar" userId="5b24c4058b4279dc" providerId="LiveId" clId="{386889BA-2DE3-4C50-BB49-88B2FB092FAE}" dt="2023-05-04T18:12:13.958" v="2389" actId="21"/>
          <ac:spMkLst>
            <pc:docMk/>
            <pc:sldMk cId="3090827629" sldId="282"/>
            <ac:spMk id="2" creationId="{092A2589-BECC-63C7-C7D6-10033847E941}"/>
          </ac:spMkLst>
        </pc:spChg>
        <pc:spChg chg="del mod ord">
          <ac:chgData name="Anuja Yawar" userId="5b24c4058b4279dc" providerId="LiveId" clId="{386889BA-2DE3-4C50-BB49-88B2FB092FAE}" dt="2023-05-04T18:09:38.356" v="2334" actId="700"/>
          <ac:spMkLst>
            <pc:docMk/>
            <pc:sldMk cId="3090827629" sldId="282"/>
            <ac:spMk id="3" creationId="{505D97A3-D514-8C34-5046-B83211EE01EC}"/>
          </ac:spMkLst>
        </pc:spChg>
        <pc:spChg chg="add del mod ord">
          <ac:chgData name="Anuja Yawar" userId="5b24c4058b4279dc" providerId="LiveId" clId="{386889BA-2DE3-4C50-BB49-88B2FB092FAE}" dt="2023-05-04T18:13:37.921" v="2413" actId="21"/>
          <ac:spMkLst>
            <pc:docMk/>
            <pc:sldMk cId="3090827629" sldId="282"/>
            <ac:spMk id="4" creationId="{DACEE717-4A91-FA4B-B860-D95C5D410E14}"/>
          </ac:spMkLst>
        </pc:spChg>
        <pc:spChg chg="add del mod">
          <ac:chgData name="Anuja Yawar" userId="5b24c4058b4279dc" providerId="LiveId" clId="{386889BA-2DE3-4C50-BB49-88B2FB092FAE}" dt="2023-05-04T18:13:37.921" v="2413" actId="21"/>
          <ac:spMkLst>
            <pc:docMk/>
            <pc:sldMk cId="3090827629" sldId="282"/>
            <ac:spMk id="8" creationId="{8ECD0014-66EF-C165-79FD-EB2231363BDF}"/>
          </ac:spMkLst>
        </pc:spChg>
        <pc:spChg chg="add del mod">
          <ac:chgData name="Anuja Yawar" userId="5b24c4058b4279dc" providerId="LiveId" clId="{386889BA-2DE3-4C50-BB49-88B2FB092FAE}" dt="2023-05-04T18:13:40.639" v="2414" actId="21"/>
          <ac:spMkLst>
            <pc:docMk/>
            <pc:sldMk cId="3090827629" sldId="282"/>
            <ac:spMk id="10" creationId="{07EFE37B-8EFF-9093-7B8C-C8AC7D1ED6DA}"/>
          </ac:spMkLst>
        </pc:spChg>
        <pc:spChg chg="add del mod">
          <ac:chgData name="Anuja Yawar" userId="5b24c4058b4279dc" providerId="LiveId" clId="{386889BA-2DE3-4C50-BB49-88B2FB092FAE}" dt="2023-05-04T18:15:03.715" v="2421"/>
          <ac:spMkLst>
            <pc:docMk/>
            <pc:sldMk cId="3090827629" sldId="282"/>
            <ac:spMk id="11" creationId="{80DD7EB4-D8C0-56A7-CB42-73E7CFB10C33}"/>
          </ac:spMkLst>
        </pc:spChg>
        <pc:spChg chg="add mod modVis">
          <ac:chgData name="Anuja Yawar" userId="5b24c4058b4279dc" providerId="LiveId" clId="{386889BA-2DE3-4C50-BB49-88B2FB092FAE}" dt="2023-05-04T18:17:17.592" v="2440" actId="14430"/>
          <ac:spMkLst>
            <pc:docMk/>
            <pc:sldMk cId="3090827629" sldId="282"/>
            <ac:spMk id="12" creationId="{E2A54C7D-B281-4EFD-ED4C-801DA826942F}"/>
          </ac:spMkLst>
        </pc:spChg>
        <pc:spChg chg="add mod modVis">
          <ac:chgData name="Anuja Yawar" userId="5b24c4058b4279dc" providerId="LiveId" clId="{386889BA-2DE3-4C50-BB49-88B2FB092FAE}" dt="2023-05-04T18:17:19.901" v="2441" actId="1076"/>
          <ac:spMkLst>
            <pc:docMk/>
            <pc:sldMk cId="3090827629" sldId="282"/>
            <ac:spMk id="13" creationId="{16934A97-0D23-8A3E-7660-C7364081BD70}"/>
          </ac:spMkLst>
        </pc:spChg>
        <pc:spChg chg="add mod ord">
          <ac:chgData name="Anuja Yawar" userId="5b24c4058b4279dc" providerId="LiveId" clId="{386889BA-2DE3-4C50-BB49-88B2FB092FAE}" dt="2023-05-04T18:18:09.718" v="2489" actId="1076"/>
          <ac:spMkLst>
            <pc:docMk/>
            <pc:sldMk cId="3090827629" sldId="282"/>
            <ac:spMk id="14" creationId="{7D5BB6F1-D94D-2C24-6E43-7A62D6AB48D4}"/>
          </ac:spMkLst>
        </pc:spChg>
        <pc:spChg chg="add mod ord">
          <ac:chgData name="Anuja Yawar" userId="5b24c4058b4279dc" providerId="LiveId" clId="{386889BA-2DE3-4C50-BB49-88B2FB092FAE}" dt="2023-05-04T18:18:07.409" v="2488" actId="1076"/>
          <ac:spMkLst>
            <pc:docMk/>
            <pc:sldMk cId="3090827629" sldId="282"/>
            <ac:spMk id="15" creationId="{47C9F679-3EF6-07D3-2834-D598D49A1665}"/>
          </ac:spMkLst>
        </pc:spChg>
        <pc:picChg chg="add del mod">
          <ac:chgData name="Anuja Yawar" userId="5b24c4058b4279dc" providerId="LiveId" clId="{386889BA-2DE3-4C50-BB49-88B2FB092FAE}" dt="2023-05-04T18:13:37.921" v="2413" actId="21"/>
          <ac:picMkLst>
            <pc:docMk/>
            <pc:sldMk cId="3090827629" sldId="282"/>
            <ac:picMk id="6" creationId="{FBE4A24F-3632-D1DE-943B-AC96A76E0EF8}"/>
          </ac:picMkLst>
        </pc:picChg>
      </pc:sldChg>
      <pc:sldChg chg="addSp delSp modSp new mod">
        <pc:chgData name="Anuja Yawar" userId="5b24c4058b4279dc" providerId="LiveId" clId="{386889BA-2DE3-4C50-BB49-88B2FB092FAE}" dt="2023-05-04T18:27:12.658" v="2672" actId="27636"/>
        <pc:sldMkLst>
          <pc:docMk/>
          <pc:sldMk cId="2387562526" sldId="283"/>
        </pc:sldMkLst>
        <pc:spChg chg="mod">
          <ac:chgData name="Anuja Yawar" userId="5b24c4058b4279dc" providerId="LiveId" clId="{386889BA-2DE3-4C50-BB49-88B2FB092FAE}" dt="2023-05-04T18:18:26.667" v="2499" actId="207"/>
          <ac:spMkLst>
            <pc:docMk/>
            <pc:sldMk cId="2387562526" sldId="283"/>
            <ac:spMk id="2" creationId="{EC5549E6-C3E4-FE49-14D5-4C41B79932A7}"/>
          </ac:spMkLst>
        </pc:spChg>
        <pc:spChg chg="add del mod">
          <ac:chgData name="Anuja Yawar" userId="5b24c4058b4279dc" providerId="LiveId" clId="{386889BA-2DE3-4C50-BB49-88B2FB092FAE}" dt="2023-05-04T18:27:12.658" v="2672" actId="27636"/>
          <ac:spMkLst>
            <pc:docMk/>
            <pc:sldMk cId="2387562526" sldId="283"/>
            <ac:spMk id="3" creationId="{9CA4A8EE-1234-728E-EDF6-291639CAF20A}"/>
          </ac:spMkLst>
        </pc:spChg>
        <pc:spChg chg="add del mod">
          <ac:chgData name="Anuja Yawar" userId="5b24c4058b4279dc" providerId="LiveId" clId="{386889BA-2DE3-4C50-BB49-88B2FB092FAE}" dt="2023-05-04T18:21:37.738" v="2518" actId="11529"/>
          <ac:spMkLst>
            <pc:docMk/>
            <pc:sldMk cId="2387562526" sldId="283"/>
            <ac:spMk id="4" creationId="{AE7D5503-7CE6-ABD8-6844-DD71459FAD9B}"/>
          </ac:spMkLst>
        </pc:spChg>
        <pc:spChg chg="add del mod">
          <ac:chgData name="Anuja Yawar" userId="5b24c4058b4279dc" providerId="LiveId" clId="{386889BA-2DE3-4C50-BB49-88B2FB092FAE}" dt="2023-05-04T18:21:06.332" v="2507"/>
          <ac:spMkLst>
            <pc:docMk/>
            <pc:sldMk cId="2387562526" sldId="283"/>
            <ac:spMk id="5" creationId="{1F7027AB-F3CF-ED66-BEC5-4AB82D1D50CC}"/>
          </ac:spMkLst>
        </pc:spChg>
        <pc:spChg chg="add del mod">
          <ac:chgData name="Anuja Yawar" userId="5b24c4058b4279dc" providerId="LiveId" clId="{386889BA-2DE3-4C50-BB49-88B2FB092FAE}" dt="2023-05-04T18:21:34.901" v="2513" actId="21"/>
          <ac:spMkLst>
            <pc:docMk/>
            <pc:sldMk cId="2387562526" sldId="283"/>
            <ac:spMk id="10" creationId="{60B0CC55-26D7-F1EA-4FEB-A739CD497B98}"/>
          </ac:spMkLst>
        </pc:spChg>
        <pc:graphicFrameChg chg="add del mod">
          <ac:chgData name="Anuja Yawar" userId="5b24c4058b4279dc" providerId="LiveId" clId="{386889BA-2DE3-4C50-BB49-88B2FB092FAE}" dt="2023-05-04T18:21:35.427" v="2514" actId="1957"/>
          <ac:graphicFrameMkLst>
            <pc:docMk/>
            <pc:sldMk cId="2387562526" sldId="283"/>
            <ac:graphicFrameMk id="8" creationId="{7F471A6E-AA90-0118-EAE4-0B3E8F2252E6}"/>
          </ac:graphicFrameMkLst>
        </pc:graphicFrameChg>
      </pc:sldChg>
      <pc:sldChg chg="modSp new mod">
        <pc:chgData name="Anuja Yawar" userId="5b24c4058b4279dc" providerId="LiveId" clId="{386889BA-2DE3-4C50-BB49-88B2FB092FAE}" dt="2023-05-04T18:28:32.198" v="2719" actId="20577"/>
        <pc:sldMkLst>
          <pc:docMk/>
          <pc:sldMk cId="2334733352" sldId="284"/>
        </pc:sldMkLst>
        <pc:spChg chg="mod">
          <ac:chgData name="Anuja Yawar" userId="5b24c4058b4279dc" providerId="LiveId" clId="{386889BA-2DE3-4C50-BB49-88B2FB092FAE}" dt="2023-05-04T18:26:54.458" v="2667" actId="1076"/>
          <ac:spMkLst>
            <pc:docMk/>
            <pc:sldMk cId="2334733352" sldId="284"/>
            <ac:spMk id="2" creationId="{1749C80A-55A4-48A8-75A0-15106BAEB19D}"/>
          </ac:spMkLst>
        </pc:spChg>
        <pc:spChg chg="mod">
          <ac:chgData name="Anuja Yawar" userId="5b24c4058b4279dc" providerId="LiveId" clId="{386889BA-2DE3-4C50-BB49-88B2FB092FAE}" dt="2023-05-04T18:28:32.198" v="2719" actId="20577"/>
          <ac:spMkLst>
            <pc:docMk/>
            <pc:sldMk cId="2334733352" sldId="284"/>
            <ac:spMk id="3" creationId="{25F4DADE-DD90-8CF6-E257-3CB7F0D9648B}"/>
          </ac:spMkLst>
        </pc:spChg>
      </pc:sldChg>
      <pc:sldChg chg="addSp delSp modSp new mod">
        <pc:chgData name="Anuja Yawar" userId="5b24c4058b4279dc" providerId="LiveId" clId="{386889BA-2DE3-4C50-BB49-88B2FB092FAE}" dt="2023-05-04T18:31:06.201" v="2771" actId="1076"/>
        <pc:sldMkLst>
          <pc:docMk/>
          <pc:sldMk cId="1744525970" sldId="285"/>
        </pc:sldMkLst>
        <pc:spChg chg="mod">
          <ac:chgData name="Anuja Yawar" userId="5b24c4058b4279dc" providerId="LiveId" clId="{386889BA-2DE3-4C50-BB49-88B2FB092FAE}" dt="2023-05-04T18:30:29.281" v="2770" actId="1076"/>
          <ac:spMkLst>
            <pc:docMk/>
            <pc:sldMk cId="1744525970" sldId="285"/>
            <ac:spMk id="2" creationId="{4539337D-9A1F-A77F-969C-03B881FC0507}"/>
          </ac:spMkLst>
        </pc:spChg>
        <pc:spChg chg="del">
          <ac:chgData name="Anuja Yawar" userId="5b24c4058b4279dc" providerId="LiveId" clId="{386889BA-2DE3-4C50-BB49-88B2FB092FAE}" dt="2023-05-04T18:29:47.475" v="2721" actId="931"/>
          <ac:spMkLst>
            <pc:docMk/>
            <pc:sldMk cId="1744525970" sldId="285"/>
            <ac:spMk id="3" creationId="{03E07D1B-80F8-5B44-A633-2B8864B8371F}"/>
          </ac:spMkLst>
        </pc:spChg>
        <pc:picChg chg="add mod">
          <ac:chgData name="Anuja Yawar" userId="5b24c4058b4279dc" providerId="LiveId" clId="{386889BA-2DE3-4C50-BB49-88B2FB092FAE}" dt="2023-05-04T18:31:06.201" v="2771" actId="1076"/>
          <ac:picMkLst>
            <pc:docMk/>
            <pc:sldMk cId="1744525970" sldId="285"/>
            <ac:picMk id="5" creationId="{377713C0-E975-900D-5D7F-63FE9205956F}"/>
          </ac:picMkLst>
        </pc:picChg>
      </pc:sldChg>
      <pc:sldChg chg="addSp delSp modSp new mod">
        <pc:chgData name="Anuja Yawar" userId="5b24c4058b4279dc" providerId="LiveId" clId="{386889BA-2DE3-4C50-BB49-88B2FB092FAE}" dt="2023-05-04T18:32:05.424" v="2817" actId="1076"/>
        <pc:sldMkLst>
          <pc:docMk/>
          <pc:sldMk cId="2911963720" sldId="286"/>
        </pc:sldMkLst>
        <pc:spChg chg="mod">
          <ac:chgData name="Anuja Yawar" userId="5b24c4058b4279dc" providerId="LiveId" clId="{386889BA-2DE3-4C50-BB49-88B2FB092FAE}" dt="2023-05-04T18:32:05.424" v="2817" actId="1076"/>
          <ac:spMkLst>
            <pc:docMk/>
            <pc:sldMk cId="2911963720" sldId="286"/>
            <ac:spMk id="2" creationId="{93585EE5-63B8-0D2B-0918-3446D0DA113D}"/>
          </ac:spMkLst>
        </pc:spChg>
        <pc:spChg chg="del">
          <ac:chgData name="Anuja Yawar" userId="5b24c4058b4279dc" providerId="LiveId" clId="{386889BA-2DE3-4C50-BB49-88B2FB092FAE}" dt="2023-05-04T18:31:39.031" v="2805" actId="931"/>
          <ac:spMkLst>
            <pc:docMk/>
            <pc:sldMk cId="2911963720" sldId="286"/>
            <ac:spMk id="3" creationId="{553C7D96-1252-3CF9-F096-BD89C102DD91}"/>
          </ac:spMkLst>
        </pc:spChg>
        <pc:picChg chg="add mod">
          <ac:chgData name="Anuja Yawar" userId="5b24c4058b4279dc" providerId="LiveId" clId="{386889BA-2DE3-4C50-BB49-88B2FB092FAE}" dt="2023-05-04T18:32:02.317" v="2816" actId="1076"/>
          <ac:picMkLst>
            <pc:docMk/>
            <pc:sldMk cId="2911963720" sldId="286"/>
            <ac:picMk id="5" creationId="{13B6536E-85AE-4F3E-A0D2-59606F402931}"/>
          </ac:picMkLst>
        </pc:picChg>
      </pc:sldChg>
      <pc:sldChg chg="addSp modSp new mod">
        <pc:chgData name="Anuja Yawar" userId="5b24c4058b4279dc" providerId="LiveId" clId="{386889BA-2DE3-4C50-BB49-88B2FB092FAE}" dt="2023-05-04T18:34:02.150" v="2875" actId="1076"/>
        <pc:sldMkLst>
          <pc:docMk/>
          <pc:sldMk cId="805961466" sldId="287"/>
        </pc:sldMkLst>
        <pc:spChg chg="mod">
          <ac:chgData name="Anuja Yawar" userId="5b24c4058b4279dc" providerId="LiveId" clId="{386889BA-2DE3-4C50-BB49-88B2FB092FAE}" dt="2023-05-04T18:33:03.550" v="2866" actId="1076"/>
          <ac:spMkLst>
            <pc:docMk/>
            <pc:sldMk cId="805961466" sldId="287"/>
            <ac:spMk id="2" creationId="{CC204CFC-CDCF-2AA6-CCED-69F2A7418452}"/>
          </ac:spMkLst>
        </pc:spChg>
        <pc:spChg chg="mod">
          <ac:chgData name="Anuja Yawar" userId="5b24c4058b4279dc" providerId="LiveId" clId="{386889BA-2DE3-4C50-BB49-88B2FB092FAE}" dt="2023-05-04T18:33:45.693" v="2873" actId="1076"/>
          <ac:spMkLst>
            <pc:docMk/>
            <pc:sldMk cId="805961466" sldId="287"/>
            <ac:spMk id="3" creationId="{96D91F73-27C0-2E39-1133-4BCE37640E69}"/>
          </ac:spMkLst>
        </pc:spChg>
        <pc:picChg chg="add mod">
          <ac:chgData name="Anuja Yawar" userId="5b24c4058b4279dc" providerId="LiveId" clId="{386889BA-2DE3-4C50-BB49-88B2FB092FAE}" dt="2023-05-04T18:34:02.150" v="2875" actId="1076"/>
          <ac:picMkLst>
            <pc:docMk/>
            <pc:sldMk cId="805961466" sldId="287"/>
            <ac:picMk id="5" creationId="{46DF71D9-9770-53FF-E5C8-3CB88CA4CE35}"/>
          </ac:picMkLst>
        </pc:picChg>
      </pc:sldChg>
      <pc:sldChg chg="addSp delSp modSp new mod">
        <pc:chgData name="Anuja Yawar" userId="5b24c4058b4279dc" providerId="LiveId" clId="{386889BA-2DE3-4C50-BB49-88B2FB092FAE}" dt="2023-05-04T18:35:47.506" v="2922" actId="1076"/>
        <pc:sldMkLst>
          <pc:docMk/>
          <pc:sldMk cId="3642452328" sldId="288"/>
        </pc:sldMkLst>
        <pc:spChg chg="mod">
          <ac:chgData name="Anuja Yawar" userId="5b24c4058b4279dc" providerId="LiveId" clId="{386889BA-2DE3-4C50-BB49-88B2FB092FAE}" dt="2023-05-04T18:35:17.640" v="2920" actId="14100"/>
          <ac:spMkLst>
            <pc:docMk/>
            <pc:sldMk cId="3642452328" sldId="288"/>
            <ac:spMk id="2" creationId="{5DEDC8A6-4589-578A-B296-313809A0E1C3}"/>
          </ac:spMkLst>
        </pc:spChg>
        <pc:spChg chg="del">
          <ac:chgData name="Anuja Yawar" userId="5b24c4058b4279dc" providerId="LiveId" clId="{386889BA-2DE3-4C50-BB49-88B2FB092FAE}" dt="2023-05-04T18:35:04.163" v="2914" actId="931"/>
          <ac:spMkLst>
            <pc:docMk/>
            <pc:sldMk cId="3642452328" sldId="288"/>
            <ac:spMk id="3" creationId="{DE61E9DF-EB1C-5346-8307-F8B6B93EF126}"/>
          </ac:spMkLst>
        </pc:spChg>
        <pc:picChg chg="add mod">
          <ac:chgData name="Anuja Yawar" userId="5b24c4058b4279dc" providerId="LiveId" clId="{386889BA-2DE3-4C50-BB49-88B2FB092FAE}" dt="2023-05-04T18:35:47.506" v="2922" actId="1076"/>
          <ac:picMkLst>
            <pc:docMk/>
            <pc:sldMk cId="3642452328" sldId="288"/>
            <ac:picMk id="5" creationId="{70AC9EA5-D4CA-2459-69E1-93742F0711DF}"/>
          </ac:picMkLst>
        </pc:picChg>
      </pc:sldChg>
      <pc:sldChg chg="addSp delSp modSp new mod">
        <pc:chgData name="Anuja Yawar" userId="5b24c4058b4279dc" providerId="LiveId" clId="{386889BA-2DE3-4C50-BB49-88B2FB092FAE}" dt="2023-05-04T18:41:48.207" v="3106" actId="1076"/>
        <pc:sldMkLst>
          <pc:docMk/>
          <pc:sldMk cId="2504377399" sldId="289"/>
        </pc:sldMkLst>
        <pc:spChg chg="mod">
          <ac:chgData name="Anuja Yawar" userId="5b24c4058b4279dc" providerId="LiveId" clId="{386889BA-2DE3-4C50-BB49-88B2FB092FAE}" dt="2023-05-04T18:40:29.431" v="2976" actId="14100"/>
          <ac:spMkLst>
            <pc:docMk/>
            <pc:sldMk cId="2504377399" sldId="289"/>
            <ac:spMk id="2" creationId="{52FD1A97-15F2-E58C-B5D6-E92237A73354}"/>
          </ac:spMkLst>
        </pc:spChg>
        <pc:spChg chg="del">
          <ac:chgData name="Anuja Yawar" userId="5b24c4058b4279dc" providerId="LiveId" clId="{386889BA-2DE3-4C50-BB49-88B2FB092FAE}" dt="2023-05-04T18:40:24.862" v="2974" actId="931"/>
          <ac:spMkLst>
            <pc:docMk/>
            <pc:sldMk cId="2504377399" sldId="289"/>
            <ac:spMk id="3" creationId="{5EE382E1-055F-B7DA-52F3-36DB8CCF0C84}"/>
          </ac:spMkLst>
        </pc:spChg>
        <pc:spChg chg="add mod">
          <ac:chgData name="Anuja Yawar" userId="5b24c4058b4279dc" providerId="LiveId" clId="{386889BA-2DE3-4C50-BB49-88B2FB092FAE}" dt="2023-05-04T18:41:48.207" v="3106" actId="1076"/>
          <ac:spMkLst>
            <pc:docMk/>
            <pc:sldMk cId="2504377399" sldId="289"/>
            <ac:spMk id="6" creationId="{32B0F7BA-5D24-A971-7D39-7AA0E3A3A215}"/>
          </ac:spMkLst>
        </pc:spChg>
        <pc:picChg chg="add mod">
          <ac:chgData name="Anuja Yawar" userId="5b24c4058b4279dc" providerId="LiveId" clId="{386889BA-2DE3-4C50-BB49-88B2FB092FAE}" dt="2023-05-04T18:40:34.877" v="2978" actId="14100"/>
          <ac:picMkLst>
            <pc:docMk/>
            <pc:sldMk cId="2504377399" sldId="289"/>
            <ac:picMk id="5" creationId="{F5FCBE6C-9842-583C-43A8-51D143F1F8BE}"/>
          </ac:picMkLst>
        </pc:picChg>
      </pc:sldChg>
      <pc:sldChg chg="addSp delSp modSp new mod">
        <pc:chgData name="Anuja Yawar" userId="5b24c4058b4279dc" providerId="LiveId" clId="{386889BA-2DE3-4C50-BB49-88B2FB092FAE}" dt="2023-05-04T18:56:19.508" v="3471" actId="20577"/>
        <pc:sldMkLst>
          <pc:docMk/>
          <pc:sldMk cId="1686283801" sldId="290"/>
        </pc:sldMkLst>
        <pc:spChg chg="mod">
          <ac:chgData name="Anuja Yawar" userId="5b24c4058b4279dc" providerId="LiveId" clId="{386889BA-2DE3-4C50-BB49-88B2FB092FAE}" dt="2023-05-04T18:51:25.134" v="3358" actId="20577"/>
          <ac:spMkLst>
            <pc:docMk/>
            <pc:sldMk cId="1686283801" sldId="290"/>
            <ac:spMk id="2" creationId="{29FB7E39-0110-F066-A141-88B7539787B3}"/>
          </ac:spMkLst>
        </pc:spChg>
        <pc:spChg chg="del mod">
          <ac:chgData name="Anuja Yawar" userId="5b24c4058b4279dc" providerId="LiveId" clId="{386889BA-2DE3-4C50-BB49-88B2FB092FAE}" dt="2023-05-04T18:43:32.180" v="3146" actId="931"/>
          <ac:spMkLst>
            <pc:docMk/>
            <pc:sldMk cId="1686283801" sldId="290"/>
            <ac:spMk id="3" creationId="{1DA45C0B-2303-FC4C-0D3B-30806B768B0B}"/>
          </ac:spMkLst>
        </pc:spChg>
        <pc:spChg chg="add mod">
          <ac:chgData name="Anuja Yawar" userId="5b24c4058b4279dc" providerId="LiveId" clId="{386889BA-2DE3-4C50-BB49-88B2FB092FAE}" dt="2023-05-04T18:56:19.508" v="3471" actId="20577"/>
          <ac:spMkLst>
            <pc:docMk/>
            <pc:sldMk cId="1686283801" sldId="290"/>
            <ac:spMk id="6" creationId="{3EA66F8D-A903-D2C4-7F8D-D445225BE677}"/>
          </ac:spMkLst>
        </pc:spChg>
        <pc:picChg chg="add mod">
          <ac:chgData name="Anuja Yawar" userId="5b24c4058b4279dc" providerId="LiveId" clId="{386889BA-2DE3-4C50-BB49-88B2FB092FAE}" dt="2023-05-04T18:54:00.276" v="3383" actId="14100"/>
          <ac:picMkLst>
            <pc:docMk/>
            <pc:sldMk cId="1686283801" sldId="290"/>
            <ac:picMk id="5" creationId="{BFD79B7B-DC4F-C110-79ED-13E4A0C3422B}"/>
          </ac:picMkLst>
        </pc:picChg>
      </pc:sldChg>
      <pc:sldChg chg="addSp delSp modSp new mod">
        <pc:chgData name="Anuja Yawar" userId="5b24c4058b4279dc" providerId="LiveId" clId="{386889BA-2DE3-4C50-BB49-88B2FB092FAE}" dt="2023-05-04T18:50:59.754" v="3319" actId="1076"/>
        <pc:sldMkLst>
          <pc:docMk/>
          <pc:sldMk cId="3071406295" sldId="291"/>
        </pc:sldMkLst>
        <pc:spChg chg="del mod">
          <ac:chgData name="Anuja Yawar" userId="5b24c4058b4279dc" providerId="LiveId" clId="{386889BA-2DE3-4C50-BB49-88B2FB092FAE}" dt="2023-05-04T18:42:26.039" v="3130" actId="21"/>
          <ac:spMkLst>
            <pc:docMk/>
            <pc:sldMk cId="3071406295" sldId="291"/>
            <ac:spMk id="2" creationId="{0D1607E4-E9C4-A504-AAC3-D9EB788C53CF}"/>
          </ac:spMkLst>
        </pc:spChg>
        <pc:spChg chg="del mod">
          <ac:chgData name="Anuja Yawar" userId="5b24c4058b4279dc" providerId="LiveId" clId="{386889BA-2DE3-4C50-BB49-88B2FB092FAE}" dt="2023-05-04T18:42:45.343" v="3145" actId="21"/>
          <ac:spMkLst>
            <pc:docMk/>
            <pc:sldMk cId="3071406295" sldId="291"/>
            <ac:spMk id="3" creationId="{A4AB38C9-C3AD-FCF6-857C-F4499CE18862}"/>
          </ac:spMkLst>
        </pc:spChg>
        <pc:spChg chg="add mod">
          <ac:chgData name="Anuja Yawar" userId="5b24c4058b4279dc" providerId="LiveId" clId="{386889BA-2DE3-4C50-BB49-88B2FB092FAE}" dt="2023-05-04T18:50:55.028" v="3318" actId="20577"/>
          <ac:spMkLst>
            <pc:docMk/>
            <pc:sldMk cId="3071406295" sldId="291"/>
            <ac:spMk id="5" creationId="{9E9F7D35-6E90-C22E-76CA-0BD79CA5D587}"/>
          </ac:spMkLst>
        </pc:spChg>
        <pc:spChg chg="add mod">
          <ac:chgData name="Anuja Yawar" userId="5b24c4058b4279dc" providerId="LiveId" clId="{386889BA-2DE3-4C50-BB49-88B2FB092FAE}" dt="2023-05-04T18:50:59.754" v="3319" actId="1076"/>
          <ac:spMkLst>
            <pc:docMk/>
            <pc:sldMk cId="3071406295" sldId="291"/>
            <ac:spMk id="8" creationId="{A6C67CDB-5AA2-A116-58AB-56BD9549E619}"/>
          </ac:spMkLst>
        </pc:spChg>
        <pc:picChg chg="add mod">
          <ac:chgData name="Anuja Yawar" userId="5b24c4058b4279dc" providerId="LiveId" clId="{386889BA-2DE3-4C50-BB49-88B2FB092FAE}" dt="2023-05-04T18:47:48.927" v="3176" actId="1076"/>
          <ac:picMkLst>
            <pc:docMk/>
            <pc:sldMk cId="3071406295" sldId="291"/>
            <ac:picMk id="7" creationId="{2515A505-A216-B411-E44F-9B18B26DB13D}"/>
          </ac:picMkLst>
        </pc:picChg>
      </pc:sldChg>
      <pc:sldChg chg="addSp delSp modSp new mod">
        <pc:chgData name="Anuja Yawar" userId="5b24c4058b4279dc" providerId="LiveId" clId="{386889BA-2DE3-4C50-BB49-88B2FB092FAE}" dt="2023-05-04T18:53:41.135" v="3380"/>
        <pc:sldMkLst>
          <pc:docMk/>
          <pc:sldMk cId="2654883185" sldId="292"/>
        </pc:sldMkLst>
        <pc:spChg chg="mod">
          <ac:chgData name="Anuja Yawar" userId="5b24c4058b4279dc" providerId="LiveId" clId="{386889BA-2DE3-4C50-BB49-88B2FB092FAE}" dt="2023-05-04T18:51:37.491" v="3372" actId="14100"/>
          <ac:spMkLst>
            <pc:docMk/>
            <pc:sldMk cId="2654883185" sldId="292"/>
            <ac:spMk id="2" creationId="{974D86A2-6D86-7D61-B278-91B25C1A5110}"/>
          </ac:spMkLst>
        </pc:spChg>
        <pc:spChg chg="del mod">
          <ac:chgData name="Anuja Yawar" userId="5b24c4058b4279dc" providerId="LiveId" clId="{386889BA-2DE3-4C50-BB49-88B2FB092FAE}" dt="2023-05-04T18:53:22.564" v="3374" actId="931"/>
          <ac:spMkLst>
            <pc:docMk/>
            <pc:sldMk cId="2654883185" sldId="292"/>
            <ac:spMk id="3" creationId="{B96F4A16-7A54-FC83-3E84-6555836D7B7F}"/>
          </ac:spMkLst>
        </pc:spChg>
        <pc:picChg chg="add mod">
          <ac:chgData name="Anuja Yawar" userId="5b24c4058b4279dc" providerId="LiveId" clId="{386889BA-2DE3-4C50-BB49-88B2FB092FAE}" dt="2023-05-04T18:53:41.135" v="3380"/>
          <ac:picMkLst>
            <pc:docMk/>
            <pc:sldMk cId="2654883185" sldId="292"/>
            <ac:picMk id="5" creationId="{FE77BB06-91C2-FD52-A6E9-E67F80504FCB}"/>
          </ac:picMkLst>
        </pc:picChg>
      </pc:sldChg>
      <pc:sldChg chg="addSp delSp modSp new mod">
        <pc:chgData name="Anuja Yawar" userId="5b24c4058b4279dc" providerId="LiveId" clId="{386889BA-2DE3-4C50-BB49-88B2FB092FAE}" dt="2023-05-04T18:59:10.433" v="3545" actId="1076"/>
        <pc:sldMkLst>
          <pc:docMk/>
          <pc:sldMk cId="3591725523" sldId="293"/>
        </pc:sldMkLst>
        <pc:spChg chg="mod">
          <ac:chgData name="Anuja Yawar" userId="5b24c4058b4279dc" providerId="LiveId" clId="{386889BA-2DE3-4C50-BB49-88B2FB092FAE}" dt="2023-05-04T18:58:24.519" v="3503" actId="1076"/>
          <ac:spMkLst>
            <pc:docMk/>
            <pc:sldMk cId="3591725523" sldId="293"/>
            <ac:spMk id="2" creationId="{4731F313-DB4B-4914-CE62-DFF59F975BD5}"/>
          </ac:spMkLst>
        </pc:spChg>
        <pc:spChg chg="del">
          <ac:chgData name="Anuja Yawar" userId="5b24c4058b4279dc" providerId="LiveId" clId="{386889BA-2DE3-4C50-BB49-88B2FB092FAE}" dt="2023-05-04T18:57:58.785" v="3473" actId="931"/>
          <ac:spMkLst>
            <pc:docMk/>
            <pc:sldMk cId="3591725523" sldId="293"/>
            <ac:spMk id="3" creationId="{F409B758-FDDB-E35B-90E0-F0177B227B55}"/>
          </ac:spMkLst>
        </pc:spChg>
        <pc:picChg chg="add mod">
          <ac:chgData name="Anuja Yawar" userId="5b24c4058b4279dc" providerId="LiveId" clId="{386889BA-2DE3-4C50-BB49-88B2FB092FAE}" dt="2023-05-04T18:59:10.433" v="3545" actId="1076"/>
          <ac:picMkLst>
            <pc:docMk/>
            <pc:sldMk cId="3591725523" sldId="293"/>
            <ac:picMk id="5" creationId="{E9702D27-76F7-7C4E-F3A1-C7C19507C3EB}"/>
          </ac:picMkLst>
        </pc:picChg>
      </pc:sldChg>
      <pc:sldChg chg="addSp delSp modSp new mod">
        <pc:chgData name="Anuja Yawar" userId="5b24c4058b4279dc" providerId="LiveId" clId="{386889BA-2DE3-4C50-BB49-88B2FB092FAE}" dt="2023-05-04T19:11:00.216" v="3579" actId="1076"/>
        <pc:sldMkLst>
          <pc:docMk/>
          <pc:sldMk cId="3757332976" sldId="294"/>
        </pc:sldMkLst>
        <pc:spChg chg="mod">
          <ac:chgData name="Anuja Yawar" userId="5b24c4058b4279dc" providerId="LiveId" clId="{386889BA-2DE3-4C50-BB49-88B2FB092FAE}" dt="2023-05-04T19:08:54.026" v="3550" actId="1076"/>
          <ac:spMkLst>
            <pc:docMk/>
            <pc:sldMk cId="3757332976" sldId="294"/>
            <ac:spMk id="2" creationId="{2B152D5A-3608-DF98-C725-8065D0805F90}"/>
          </ac:spMkLst>
        </pc:spChg>
        <pc:spChg chg="del mod">
          <ac:chgData name="Anuja Yawar" userId="5b24c4058b4279dc" providerId="LiveId" clId="{386889BA-2DE3-4C50-BB49-88B2FB092FAE}" dt="2023-05-04T18:58:55.627" v="3537" actId="931"/>
          <ac:spMkLst>
            <pc:docMk/>
            <pc:sldMk cId="3757332976" sldId="294"/>
            <ac:spMk id="3" creationId="{30DE5D08-75AD-8136-588C-62FBC1445966}"/>
          </ac:spMkLst>
        </pc:spChg>
        <pc:spChg chg="add mod">
          <ac:chgData name="Anuja Yawar" userId="5b24c4058b4279dc" providerId="LiveId" clId="{386889BA-2DE3-4C50-BB49-88B2FB092FAE}" dt="2023-05-04T19:11:00.216" v="3579" actId="1076"/>
          <ac:spMkLst>
            <pc:docMk/>
            <pc:sldMk cId="3757332976" sldId="294"/>
            <ac:spMk id="6" creationId="{7EB88381-EEBC-308B-EECD-953CC05974DB}"/>
          </ac:spMkLst>
        </pc:spChg>
        <pc:spChg chg="add del">
          <ac:chgData name="Anuja Yawar" userId="5b24c4058b4279dc" providerId="LiveId" clId="{386889BA-2DE3-4C50-BB49-88B2FB092FAE}" dt="2023-05-04T19:10:45.366" v="3576"/>
          <ac:spMkLst>
            <pc:docMk/>
            <pc:sldMk cId="3757332976" sldId="294"/>
            <ac:spMk id="7" creationId="{6AC13E0D-BA91-82C6-C4BD-B3D5A7086BEB}"/>
          </ac:spMkLst>
        </pc:spChg>
        <pc:picChg chg="add mod">
          <ac:chgData name="Anuja Yawar" userId="5b24c4058b4279dc" providerId="LiveId" clId="{386889BA-2DE3-4C50-BB49-88B2FB092FAE}" dt="2023-05-04T19:08:55.457" v="3551" actId="1076"/>
          <ac:picMkLst>
            <pc:docMk/>
            <pc:sldMk cId="3757332976" sldId="294"/>
            <ac:picMk id="5" creationId="{4F00CD8C-F784-5193-250A-45A33D7C3017}"/>
          </ac:picMkLst>
        </pc:picChg>
      </pc:sldChg>
      <pc:sldChg chg="addSp delSp modSp new mod">
        <pc:chgData name="Anuja Yawar" userId="5b24c4058b4279dc" providerId="LiveId" clId="{386889BA-2DE3-4C50-BB49-88B2FB092FAE}" dt="2023-05-04T19:18:28.085" v="3663" actId="1076"/>
        <pc:sldMkLst>
          <pc:docMk/>
          <pc:sldMk cId="1950748239" sldId="295"/>
        </pc:sldMkLst>
        <pc:spChg chg="mod">
          <ac:chgData name="Anuja Yawar" userId="5b24c4058b4279dc" providerId="LiveId" clId="{386889BA-2DE3-4C50-BB49-88B2FB092FAE}" dt="2023-05-04T19:18:24.694" v="3662" actId="1076"/>
          <ac:spMkLst>
            <pc:docMk/>
            <pc:sldMk cId="1950748239" sldId="295"/>
            <ac:spMk id="2" creationId="{10D7689A-B2AB-8454-353A-9998A723A120}"/>
          </ac:spMkLst>
        </pc:spChg>
        <pc:spChg chg="del mod">
          <ac:chgData name="Anuja Yawar" userId="5b24c4058b4279dc" providerId="LiveId" clId="{386889BA-2DE3-4C50-BB49-88B2FB092FAE}" dt="2023-05-04T19:18:16.037" v="3657" actId="22"/>
          <ac:spMkLst>
            <pc:docMk/>
            <pc:sldMk cId="1950748239" sldId="295"/>
            <ac:spMk id="3" creationId="{1EE28E31-DD18-3C9B-863C-C42EE01D9A06}"/>
          </ac:spMkLst>
        </pc:spChg>
        <pc:picChg chg="add mod ord">
          <ac:chgData name="Anuja Yawar" userId="5b24c4058b4279dc" providerId="LiveId" clId="{386889BA-2DE3-4C50-BB49-88B2FB092FAE}" dt="2023-05-04T19:18:28.085" v="3663" actId="1076"/>
          <ac:picMkLst>
            <pc:docMk/>
            <pc:sldMk cId="1950748239" sldId="295"/>
            <ac:picMk id="5" creationId="{EB7A9957-5900-F259-7181-93B7CDAD1B4B}"/>
          </ac:picMkLst>
        </pc:picChg>
      </pc:sldChg>
      <pc:sldChg chg="addSp delSp modSp new mod ord modClrScheme chgLayout">
        <pc:chgData name="Anuja Yawar" userId="5b24c4058b4279dc" providerId="LiveId" clId="{386889BA-2DE3-4C50-BB49-88B2FB092FAE}" dt="2023-05-04T19:44:39.052" v="3826"/>
        <pc:sldMkLst>
          <pc:docMk/>
          <pc:sldMk cId="2533276542" sldId="296"/>
        </pc:sldMkLst>
        <pc:spChg chg="mod ord">
          <ac:chgData name="Anuja Yawar" userId="5b24c4058b4279dc" providerId="LiveId" clId="{386889BA-2DE3-4C50-BB49-88B2FB092FAE}" dt="2023-05-04T19:43:06.596" v="3767" actId="20577"/>
          <ac:spMkLst>
            <pc:docMk/>
            <pc:sldMk cId="2533276542" sldId="296"/>
            <ac:spMk id="2" creationId="{8ADCE59E-185C-EEA2-0884-3228763D7C98}"/>
          </ac:spMkLst>
        </pc:spChg>
        <pc:spChg chg="add del mod ord">
          <ac:chgData name="Anuja Yawar" userId="5b24c4058b4279dc" providerId="LiveId" clId="{386889BA-2DE3-4C50-BB49-88B2FB092FAE}" dt="2023-05-04T19:43:54.633" v="3780" actId="14100"/>
          <ac:spMkLst>
            <pc:docMk/>
            <pc:sldMk cId="2533276542" sldId="296"/>
            <ac:spMk id="3" creationId="{782A3E87-0F5B-8194-5E77-8159BF08DDC7}"/>
          </ac:spMkLst>
        </pc:spChg>
        <pc:spChg chg="add del mod">
          <ac:chgData name="Anuja Yawar" userId="5b24c4058b4279dc" providerId="LiveId" clId="{386889BA-2DE3-4C50-BB49-88B2FB092FAE}" dt="2023-05-04T19:43:27.017" v="3776" actId="21"/>
          <ac:spMkLst>
            <pc:docMk/>
            <pc:sldMk cId="2533276542" sldId="296"/>
            <ac:spMk id="4" creationId="{6B301243-FCDB-9729-6188-06E1FA970FF6}"/>
          </ac:spMkLst>
        </pc:spChg>
        <pc:spChg chg="add del mod">
          <ac:chgData name="Anuja Yawar" userId="5b24c4058b4279dc" providerId="LiveId" clId="{386889BA-2DE3-4C50-BB49-88B2FB092FAE}" dt="2023-05-04T19:43:17.568" v="3771"/>
          <ac:spMkLst>
            <pc:docMk/>
            <pc:sldMk cId="2533276542" sldId="296"/>
            <ac:spMk id="5" creationId="{D8AD78DE-274C-3025-517E-53638EBC3995}"/>
          </ac:spMkLst>
        </pc:spChg>
      </pc:sldChg>
      <pc:sldChg chg="addSp delSp modSp new mod">
        <pc:chgData name="Anuja Yawar" userId="5b24c4058b4279dc" providerId="LiveId" clId="{386889BA-2DE3-4C50-BB49-88B2FB092FAE}" dt="2023-05-04T19:20:53.809" v="3745" actId="207"/>
        <pc:sldMkLst>
          <pc:docMk/>
          <pc:sldMk cId="1710191111" sldId="297"/>
        </pc:sldMkLst>
        <pc:spChg chg="mod">
          <ac:chgData name="Anuja Yawar" userId="5b24c4058b4279dc" providerId="LiveId" clId="{386889BA-2DE3-4C50-BB49-88B2FB092FAE}" dt="2023-05-04T19:20:12.918" v="3714" actId="1076"/>
          <ac:spMkLst>
            <pc:docMk/>
            <pc:sldMk cId="1710191111" sldId="297"/>
            <ac:spMk id="2" creationId="{3CB7B5A5-8AE9-720F-9B00-6FAECE83BDE7}"/>
          </ac:spMkLst>
        </pc:spChg>
        <pc:spChg chg="del">
          <ac:chgData name="Anuja Yawar" userId="5b24c4058b4279dc" providerId="LiveId" clId="{386889BA-2DE3-4C50-BB49-88B2FB092FAE}" dt="2023-05-04T19:19:39.367" v="3665" actId="931"/>
          <ac:spMkLst>
            <pc:docMk/>
            <pc:sldMk cId="1710191111" sldId="297"/>
            <ac:spMk id="3" creationId="{EE09B26F-FC01-0082-FA27-5C8E3349DE21}"/>
          </ac:spMkLst>
        </pc:spChg>
        <pc:spChg chg="add mod">
          <ac:chgData name="Anuja Yawar" userId="5b24c4058b4279dc" providerId="LiveId" clId="{386889BA-2DE3-4C50-BB49-88B2FB092FAE}" dt="2023-05-04T19:20:53.809" v="3745" actId="207"/>
          <ac:spMkLst>
            <pc:docMk/>
            <pc:sldMk cId="1710191111" sldId="297"/>
            <ac:spMk id="6" creationId="{CE41D6B9-307B-96FF-774F-86EC53A19327}"/>
          </ac:spMkLst>
        </pc:spChg>
        <pc:spChg chg="add del">
          <ac:chgData name="Anuja Yawar" userId="5b24c4058b4279dc" providerId="LiveId" clId="{386889BA-2DE3-4C50-BB49-88B2FB092FAE}" dt="2023-05-04T19:20:41.366" v="3742"/>
          <ac:spMkLst>
            <pc:docMk/>
            <pc:sldMk cId="1710191111" sldId="297"/>
            <ac:spMk id="7" creationId="{8DD73CFB-09C8-F9B5-3CAF-5BD59C53159A}"/>
          </ac:spMkLst>
        </pc:spChg>
        <pc:picChg chg="add mod">
          <ac:chgData name="Anuja Yawar" userId="5b24c4058b4279dc" providerId="LiveId" clId="{386889BA-2DE3-4C50-BB49-88B2FB092FAE}" dt="2023-05-04T19:20:15.087" v="3715" actId="1076"/>
          <ac:picMkLst>
            <pc:docMk/>
            <pc:sldMk cId="1710191111" sldId="297"/>
            <ac:picMk id="5" creationId="{59DBE66A-3333-19CA-CF53-4A10D2E7C61A}"/>
          </ac:picMkLst>
        </pc:picChg>
      </pc:sldChg>
      <pc:sldChg chg="modSp new mod">
        <pc:chgData name="Anuja Yawar" userId="5b24c4058b4279dc" providerId="LiveId" clId="{386889BA-2DE3-4C50-BB49-88B2FB092FAE}" dt="2023-05-04T23:06:11.308" v="4078" actId="115"/>
        <pc:sldMkLst>
          <pc:docMk/>
          <pc:sldMk cId="1447053352" sldId="298"/>
        </pc:sldMkLst>
        <pc:spChg chg="mod">
          <ac:chgData name="Anuja Yawar" userId="5b24c4058b4279dc" providerId="LiveId" clId="{386889BA-2DE3-4C50-BB49-88B2FB092FAE}" dt="2023-05-04T23:03:42.165" v="3960" actId="207"/>
          <ac:spMkLst>
            <pc:docMk/>
            <pc:sldMk cId="1447053352" sldId="298"/>
            <ac:spMk id="2" creationId="{993D2FC3-CC9B-27EE-6434-AEFE9D2E0ED4}"/>
          </ac:spMkLst>
        </pc:spChg>
        <pc:spChg chg="mod">
          <ac:chgData name="Anuja Yawar" userId="5b24c4058b4279dc" providerId="LiveId" clId="{386889BA-2DE3-4C50-BB49-88B2FB092FAE}" dt="2023-05-04T23:06:11.308" v="4078" actId="115"/>
          <ac:spMkLst>
            <pc:docMk/>
            <pc:sldMk cId="1447053352" sldId="298"/>
            <ac:spMk id="3" creationId="{2443BC03-3C17-8462-6BBF-87ABC58EDED1}"/>
          </ac:spMkLst>
        </pc:spChg>
      </pc:sldChg>
      <pc:sldChg chg="modSp add mod ord">
        <pc:chgData name="Anuja Yawar" userId="5b24c4058b4279dc" providerId="LiveId" clId="{386889BA-2DE3-4C50-BB49-88B2FB092FAE}" dt="2023-05-04T22:59:24.077" v="3921" actId="20577"/>
        <pc:sldMkLst>
          <pc:docMk/>
          <pc:sldMk cId="839924885" sldId="299"/>
        </pc:sldMkLst>
        <pc:spChg chg="mod">
          <ac:chgData name="Anuja Yawar" userId="5b24c4058b4279dc" providerId="LiveId" clId="{386889BA-2DE3-4C50-BB49-88B2FB092FAE}" dt="2023-05-04T19:44:21.195" v="3805" actId="20577"/>
          <ac:spMkLst>
            <pc:docMk/>
            <pc:sldMk cId="839924885" sldId="299"/>
            <ac:spMk id="14" creationId="{7D5BB6F1-D94D-2C24-6E43-7A62D6AB48D4}"/>
          </ac:spMkLst>
        </pc:spChg>
        <pc:spChg chg="mod">
          <ac:chgData name="Anuja Yawar" userId="5b24c4058b4279dc" providerId="LiveId" clId="{386889BA-2DE3-4C50-BB49-88B2FB092FAE}" dt="2023-05-04T22:59:24.077" v="3921" actId="20577"/>
          <ac:spMkLst>
            <pc:docMk/>
            <pc:sldMk cId="839924885" sldId="299"/>
            <ac:spMk id="15" creationId="{47C9F679-3EF6-07D3-2834-D598D49A1665}"/>
          </ac:spMkLst>
        </pc:spChg>
      </pc:sldChg>
      <pc:sldMasterChg chg="setBg modSldLayout">
        <pc:chgData name="Anuja Yawar" userId="5b24c4058b4279dc" providerId="LiveId" clId="{386889BA-2DE3-4C50-BB49-88B2FB092FAE}" dt="2023-05-04T16:37:30.884" v="1512"/>
        <pc:sldMasterMkLst>
          <pc:docMk/>
          <pc:sldMasterMk cId="2844759335" sldId="2147483672"/>
        </pc:sldMasterMkLst>
        <pc:sldLayoutChg chg="setBg">
          <pc:chgData name="Anuja Yawar" userId="5b24c4058b4279dc" providerId="LiveId" clId="{386889BA-2DE3-4C50-BB49-88B2FB092FAE}" dt="2023-05-04T16:37:30.884" v="1512"/>
          <pc:sldLayoutMkLst>
            <pc:docMk/>
            <pc:sldMasterMk cId="2844759335" sldId="2147483672"/>
            <pc:sldLayoutMk cId="2635058140" sldId="2147483673"/>
          </pc:sldLayoutMkLst>
        </pc:sldLayoutChg>
        <pc:sldLayoutChg chg="setBg">
          <pc:chgData name="Anuja Yawar" userId="5b24c4058b4279dc" providerId="LiveId" clId="{386889BA-2DE3-4C50-BB49-88B2FB092FAE}" dt="2023-05-04T16:37:30.884" v="1512"/>
          <pc:sldLayoutMkLst>
            <pc:docMk/>
            <pc:sldMasterMk cId="2844759335" sldId="2147483672"/>
            <pc:sldLayoutMk cId="3302397858" sldId="2147483674"/>
          </pc:sldLayoutMkLst>
        </pc:sldLayoutChg>
        <pc:sldLayoutChg chg="setBg">
          <pc:chgData name="Anuja Yawar" userId="5b24c4058b4279dc" providerId="LiveId" clId="{386889BA-2DE3-4C50-BB49-88B2FB092FAE}" dt="2023-05-04T16:37:30.884" v="1512"/>
          <pc:sldLayoutMkLst>
            <pc:docMk/>
            <pc:sldMasterMk cId="2844759335" sldId="2147483672"/>
            <pc:sldLayoutMk cId="1662068066" sldId="2147483675"/>
          </pc:sldLayoutMkLst>
        </pc:sldLayoutChg>
        <pc:sldLayoutChg chg="setBg">
          <pc:chgData name="Anuja Yawar" userId="5b24c4058b4279dc" providerId="LiveId" clId="{386889BA-2DE3-4C50-BB49-88B2FB092FAE}" dt="2023-05-04T16:37:30.884" v="1512"/>
          <pc:sldLayoutMkLst>
            <pc:docMk/>
            <pc:sldMasterMk cId="2844759335" sldId="2147483672"/>
            <pc:sldLayoutMk cId="2034835948" sldId="2147483676"/>
          </pc:sldLayoutMkLst>
        </pc:sldLayoutChg>
        <pc:sldLayoutChg chg="setBg">
          <pc:chgData name="Anuja Yawar" userId="5b24c4058b4279dc" providerId="LiveId" clId="{386889BA-2DE3-4C50-BB49-88B2FB092FAE}" dt="2023-05-04T16:37:30.884" v="1512"/>
          <pc:sldLayoutMkLst>
            <pc:docMk/>
            <pc:sldMasterMk cId="2844759335" sldId="2147483672"/>
            <pc:sldLayoutMk cId="1645618941" sldId="2147483677"/>
          </pc:sldLayoutMkLst>
        </pc:sldLayoutChg>
        <pc:sldLayoutChg chg="setBg">
          <pc:chgData name="Anuja Yawar" userId="5b24c4058b4279dc" providerId="LiveId" clId="{386889BA-2DE3-4C50-BB49-88B2FB092FAE}" dt="2023-05-04T16:37:30.884" v="1512"/>
          <pc:sldLayoutMkLst>
            <pc:docMk/>
            <pc:sldMasterMk cId="2844759335" sldId="2147483672"/>
            <pc:sldLayoutMk cId="1432641796" sldId="2147483678"/>
          </pc:sldLayoutMkLst>
        </pc:sldLayoutChg>
        <pc:sldLayoutChg chg="setBg">
          <pc:chgData name="Anuja Yawar" userId="5b24c4058b4279dc" providerId="LiveId" clId="{386889BA-2DE3-4C50-BB49-88B2FB092FAE}" dt="2023-05-04T16:37:30.884" v="1512"/>
          <pc:sldLayoutMkLst>
            <pc:docMk/>
            <pc:sldMasterMk cId="2844759335" sldId="2147483672"/>
            <pc:sldLayoutMk cId="753328878" sldId="2147483679"/>
          </pc:sldLayoutMkLst>
        </pc:sldLayoutChg>
        <pc:sldLayoutChg chg="setBg">
          <pc:chgData name="Anuja Yawar" userId="5b24c4058b4279dc" providerId="LiveId" clId="{386889BA-2DE3-4C50-BB49-88B2FB092FAE}" dt="2023-05-04T16:37:30.884" v="1512"/>
          <pc:sldLayoutMkLst>
            <pc:docMk/>
            <pc:sldMasterMk cId="2844759335" sldId="2147483672"/>
            <pc:sldLayoutMk cId="4001594491" sldId="2147483680"/>
          </pc:sldLayoutMkLst>
        </pc:sldLayoutChg>
        <pc:sldLayoutChg chg="setBg">
          <pc:chgData name="Anuja Yawar" userId="5b24c4058b4279dc" providerId="LiveId" clId="{386889BA-2DE3-4C50-BB49-88B2FB092FAE}" dt="2023-05-04T16:37:30.884" v="1512"/>
          <pc:sldLayoutMkLst>
            <pc:docMk/>
            <pc:sldMasterMk cId="2844759335" sldId="2147483672"/>
            <pc:sldLayoutMk cId="2779547073" sldId="2147483681"/>
          </pc:sldLayoutMkLst>
        </pc:sldLayoutChg>
        <pc:sldLayoutChg chg="setBg">
          <pc:chgData name="Anuja Yawar" userId="5b24c4058b4279dc" providerId="LiveId" clId="{386889BA-2DE3-4C50-BB49-88B2FB092FAE}" dt="2023-05-04T16:37:30.884" v="1512"/>
          <pc:sldLayoutMkLst>
            <pc:docMk/>
            <pc:sldMasterMk cId="2844759335" sldId="2147483672"/>
            <pc:sldLayoutMk cId="439420287" sldId="2147483682"/>
          </pc:sldLayoutMkLst>
        </pc:sldLayoutChg>
        <pc:sldLayoutChg chg="setBg">
          <pc:chgData name="Anuja Yawar" userId="5b24c4058b4279dc" providerId="LiveId" clId="{386889BA-2DE3-4C50-BB49-88B2FB092FAE}" dt="2023-05-04T16:37:30.884" v="1512"/>
          <pc:sldLayoutMkLst>
            <pc:docMk/>
            <pc:sldMasterMk cId="2844759335" sldId="2147483672"/>
            <pc:sldLayoutMk cId="3032131599" sldId="2147483683"/>
          </pc:sldLayoutMkLst>
        </pc:sldLayoutChg>
        <pc:sldLayoutChg chg="setBg">
          <pc:chgData name="Anuja Yawar" userId="5b24c4058b4279dc" providerId="LiveId" clId="{386889BA-2DE3-4C50-BB49-88B2FB092FAE}" dt="2023-05-04T16:37:30.884" v="1512"/>
          <pc:sldLayoutMkLst>
            <pc:docMk/>
            <pc:sldMasterMk cId="2844759335" sldId="2147483672"/>
            <pc:sldLayoutMk cId="1596995975" sldId="2147483684"/>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rgbClr val="43CDD9"/>
              </a:solidFill>
              <a:round/>
            </a:ln>
            <a:effectLst/>
          </c:spPr>
          <c:marker>
            <c:symbol val="circle"/>
            <c:size val="5"/>
            <c:spPr>
              <a:solidFill>
                <a:srgbClr val="43CDD9"/>
              </a:solidFill>
              <a:ln w="9525">
                <a:noFill/>
              </a:ln>
              <a:effectLst/>
            </c:spPr>
          </c:marker>
          <c:cat>
            <c:numRef>
              <c:f>Sheet1!$A$2:$A$5</c:f>
              <c:numCache>
                <c:formatCode>General</c:formatCode>
                <c:ptCount val="4"/>
                <c:pt idx="0">
                  <c:v>2016</c:v>
                </c:pt>
                <c:pt idx="1">
                  <c:v>2017</c:v>
                </c:pt>
                <c:pt idx="2">
                  <c:v>2018</c:v>
                </c:pt>
                <c:pt idx="3">
                  <c:v>2019</c:v>
                </c:pt>
              </c:numCache>
            </c:num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6652-49DB-8A4D-E053A3651D95}"/>
            </c:ext>
          </c:extLst>
        </c:ser>
        <c:ser>
          <c:idx val="1"/>
          <c:order val="1"/>
          <c:tx>
            <c:strRef>
              <c:f>Sheet1!$C$1</c:f>
              <c:strCache>
                <c:ptCount val="1"/>
                <c:pt idx="0">
                  <c:v>Series 2</c:v>
                </c:pt>
              </c:strCache>
            </c:strRef>
          </c:tx>
          <c:spPr>
            <a:ln w="28575" cap="rnd">
              <a:solidFill>
                <a:srgbClr val="667181"/>
              </a:solidFill>
              <a:round/>
            </a:ln>
            <a:effectLst/>
          </c:spPr>
          <c:marker>
            <c:symbol val="circle"/>
            <c:size val="5"/>
            <c:spPr>
              <a:solidFill>
                <a:srgbClr val="667181"/>
              </a:solidFill>
              <a:ln w="9525">
                <a:noFill/>
              </a:ln>
              <a:effectLst/>
            </c:spPr>
          </c:marker>
          <c:cat>
            <c:numRef>
              <c:f>Sheet1!$A$2:$A$5</c:f>
              <c:numCache>
                <c:formatCode>General</c:formatCode>
                <c:ptCount val="4"/>
                <c:pt idx="0">
                  <c:v>2016</c:v>
                </c:pt>
                <c:pt idx="1">
                  <c:v>2017</c:v>
                </c:pt>
                <c:pt idx="2">
                  <c:v>2018</c:v>
                </c:pt>
                <c:pt idx="3">
                  <c:v>2019</c:v>
                </c:pt>
              </c:numCache>
            </c:num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6652-49DB-8A4D-E053A3651D95}"/>
            </c:ext>
          </c:extLst>
        </c:ser>
        <c:ser>
          <c:idx val="2"/>
          <c:order val="2"/>
          <c:tx>
            <c:strRef>
              <c:f>Sheet1!$D$1</c:f>
              <c:strCache>
                <c:ptCount val="1"/>
                <c:pt idx="0">
                  <c:v>Series 3</c:v>
                </c:pt>
              </c:strCache>
            </c:strRef>
          </c:tx>
          <c:spPr>
            <a:ln w="28575" cap="rnd">
              <a:solidFill>
                <a:srgbClr val="30353F"/>
              </a:solidFill>
              <a:round/>
            </a:ln>
            <a:effectLst/>
          </c:spPr>
          <c:marker>
            <c:symbol val="circle"/>
            <c:size val="5"/>
            <c:spPr>
              <a:solidFill>
                <a:srgbClr val="30353F"/>
              </a:solidFill>
              <a:ln w="9525">
                <a:noFill/>
              </a:ln>
              <a:effectLst/>
            </c:spPr>
          </c:marker>
          <c:cat>
            <c:numRef>
              <c:f>Sheet1!$A$2:$A$5</c:f>
              <c:numCache>
                <c:formatCode>General</c:formatCode>
                <c:ptCount val="4"/>
                <c:pt idx="0">
                  <c:v>2016</c:v>
                </c:pt>
                <c:pt idx="1">
                  <c:v>2017</c:v>
                </c:pt>
                <c:pt idx="2">
                  <c:v>2018</c:v>
                </c:pt>
                <c:pt idx="3">
                  <c:v>2019</c:v>
                </c:pt>
              </c:numCache>
            </c:num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6652-49DB-8A4D-E053A3651D95}"/>
            </c:ext>
          </c:extLst>
        </c:ser>
        <c:dLbls>
          <c:showLegendKey val="0"/>
          <c:showVal val="0"/>
          <c:showCatName val="0"/>
          <c:showSerName val="0"/>
          <c:showPercent val="0"/>
          <c:showBubbleSize val="0"/>
        </c:dLbls>
        <c:marker val="1"/>
        <c:smooth val="0"/>
        <c:axId val="-1670004176"/>
        <c:axId val="-1669996560"/>
      </c:lineChart>
      <c:catAx>
        <c:axId val="-1670004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30353F"/>
                </a:solidFill>
                <a:latin typeface="+mn-lt"/>
                <a:ea typeface="+mn-ea"/>
                <a:cs typeface="+mn-cs"/>
              </a:defRPr>
            </a:pPr>
            <a:endParaRPr lang="en-US"/>
          </a:p>
        </c:txPr>
        <c:crossAx val="-1669996560"/>
        <c:crosses val="autoZero"/>
        <c:auto val="1"/>
        <c:lblAlgn val="ctr"/>
        <c:lblOffset val="100"/>
        <c:noMultiLvlLbl val="0"/>
      </c:catAx>
      <c:valAx>
        <c:axId val="-1669996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0353F"/>
                </a:solidFill>
                <a:latin typeface="+mn-lt"/>
                <a:ea typeface="+mn-ea"/>
                <a:cs typeface="+mn-cs"/>
              </a:defRPr>
            </a:pPr>
            <a:endParaRPr lang="en-US"/>
          </a:p>
        </c:txPr>
        <c:crossAx val="-1670004176"/>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98A3AD"/>
              </a:solidFill>
              <a:ln>
                <a:noFill/>
              </a:ln>
              <a:effectLst/>
            </c:spPr>
            <c:extLst>
              <c:ext xmlns:c16="http://schemas.microsoft.com/office/drawing/2014/chart" uri="{C3380CC4-5D6E-409C-BE32-E72D297353CC}">
                <c16:uniqueId val="{00000001-51DE-481D-80B4-5A96AB882B40}"/>
              </c:ext>
            </c:extLst>
          </c:dPt>
          <c:dPt>
            <c:idx val="1"/>
            <c:invertIfNegative val="0"/>
            <c:bubble3D val="0"/>
            <c:spPr>
              <a:solidFill>
                <a:srgbClr val="667181"/>
              </a:solidFill>
              <a:ln>
                <a:noFill/>
              </a:ln>
              <a:effectLst/>
            </c:spPr>
            <c:extLst>
              <c:ext xmlns:c16="http://schemas.microsoft.com/office/drawing/2014/chart" uri="{C3380CC4-5D6E-409C-BE32-E72D297353CC}">
                <c16:uniqueId val="{00000003-51DE-481D-80B4-5A96AB882B40}"/>
              </c:ext>
            </c:extLst>
          </c:dPt>
          <c:dPt>
            <c:idx val="2"/>
            <c:invertIfNegative val="0"/>
            <c:bubble3D val="0"/>
            <c:spPr>
              <a:solidFill>
                <a:srgbClr val="30353F"/>
              </a:solidFill>
              <a:ln>
                <a:noFill/>
              </a:ln>
              <a:effectLst/>
            </c:spPr>
            <c:extLst>
              <c:ext xmlns:c16="http://schemas.microsoft.com/office/drawing/2014/chart" uri="{C3380CC4-5D6E-409C-BE32-E72D297353CC}">
                <c16:uniqueId val="{00000005-51DE-481D-80B4-5A96AB882B40}"/>
              </c:ext>
            </c:extLst>
          </c:dPt>
          <c:cat>
            <c:numRef>
              <c:f>Sheet1!$A$2:$A$4</c:f>
              <c:numCache>
                <c:formatCode>General</c:formatCode>
                <c:ptCount val="3"/>
              </c:numCache>
            </c:num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6-51DE-481D-80B4-5A96AB882B40}"/>
            </c:ext>
          </c:extLst>
        </c:ser>
        <c:ser>
          <c:idx val="1"/>
          <c:order val="1"/>
          <c:tx>
            <c:strRef>
              <c:f>Sheet1!$C$1</c:f>
              <c:strCache>
                <c:ptCount val="1"/>
                <c:pt idx="0">
                  <c:v>Column2</c:v>
                </c:pt>
              </c:strCache>
            </c:strRef>
          </c:tx>
          <c:spPr>
            <a:solidFill>
              <a:schemeClr val="accent2"/>
            </a:solidFill>
            <a:ln>
              <a:noFill/>
            </a:ln>
            <a:effectLst/>
          </c:spPr>
          <c:invertIfNegative val="0"/>
          <c:cat>
            <c:numRef>
              <c:f>Sheet1!$A$2:$A$4</c:f>
              <c:numCache>
                <c:formatCode>General</c:formatCode>
                <c:ptCount val="3"/>
              </c:numCache>
            </c:numRef>
          </c:cat>
          <c:val>
            <c:numRef>
              <c:f>Sheet1!$C$2:$C$4</c:f>
              <c:numCache>
                <c:formatCode>General</c:formatCode>
                <c:ptCount val="3"/>
              </c:numCache>
            </c:numRef>
          </c:val>
          <c:extLst>
            <c:ext xmlns:c16="http://schemas.microsoft.com/office/drawing/2014/chart" uri="{C3380CC4-5D6E-409C-BE32-E72D297353CC}">
              <c16:uniqueId val="{00000007-51DE-481D-80B4-5A96AB882B40}"/>
            </c:ext>
          </c:extLst>
        </c:ser>
        <c:ser>
          <c:idx val="2"/>
          <c:order val="2"/>
          <c:tx>
            <c:strRef>
              <c:f>Sheet1!$D$1</c:f>
              <c:strCache>
                <c:ptCount val="1"/>
                <c:pt idx="0">
                  <c:v>Column1</c:v>
                </c:pt>
              </c:strCache>
            </c:strRef>
          </c:tx>
          <c:spPr>
            <a:solidFill>
              <a:schemeClr val="accent3"/>
            </a:solidFill>
            <a:ln>
              <a:noFill/>
            </a:ln>
            <a:effectLst/>
          </c:spPr>
          <c:invertIfNegative val="0"/>
          <c:cat>
            <c:numRef>
              <c:f>Sheet1!$A$2:$A$4</c:f>
              <c:numCache>
                <c:formatCode>General</c:formatCode>
                <c:ptCount val="3"/>
              </c:numCache>
            </c:numRef>
          </c:cat>
          <c:val>
            <c:numRef>
              <c:f>Sheet1!$D$2:$D$4</c:f>
              <c:numCache>
                <c:formatCode>General</c:formatCode>
                <c:ptCount val="3"/>
              </c:numCache>
            </c:numRef>
          </c:val>
          <c:extLst>
            <c:ext xmlns:c16="http://schemas.microsoft.com/office/drawing/2014/chart" uri="{C3380CC4-5D6E-409C-BE32-E72D297353CC}">
              <c16:uniqueId val="{00000008-51DE-481D-80B4-5A96AB882B40}"/>
            </c:ext>
          </c:extLst>
        </c:ser>
        <c:dLbls>
          <c:showLegendKey val="0"/>
          <c:showVal val="0"/>
          <c:showCatName val="0"/>
          <c:showSerName val="0"/>
          <c:showPercent val="0"/>
          <c:showBubbleSize val="0"/>
        </c:dLbls>
        <c:gapWidth val="88"/>
        <c:overlap val="100"/>
        <c:axId val="-1735754960"/>
        <c:axId val="-1735756048"/>
      </c:barChart>
      <c:catAx>
        <c:axId val="-17357549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5756048"/>
        <c:crosses val="autoZero"/>
        <c:auto val="1"/>
        <c:lblAlgn val="ctr"/>
        <c:lblOffset val="100"/>
        <c:noMultiLvlLbl val="0"/>
      </c:catAx>
      <c:valAx>
        <c:axId val="-17357560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57549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98A3AD"/>
              </a:solidFill>
              <a:ln w="19050">
                <a:noFill/>
              </a:ln>
              <a:effectLst/>
            </c:spPr>
            <c:extLst>
              <c:ext xmlns:c16="http://schemas.microsoft.com/office/drawing/2014/chart" uri="{C3380CC4-5D6E-409C-BE32-E72D297353CC}">
                <c16:uniqueId val="{00000001-619B-4A14-9400-6B387354EC86}"/>
              </c:ext>
            </c:extLst>
          </c:dPt>
          <c:dPt>
            <c:idx val="1"/>
            <c:bubble3D val="0"/>
            <c:spPr>
              <a:solidFill>
                <a:srgbClr val="E6E6E6"/>
              </a:solidFill>
              <a:ln w="19050">
                <a:noFill/>
              </a:ln>
              <a:effectLst/>
            </c:spPr>
            <c:extLst>
              <c:ext xmlns:c16="http://schemas.microsoft.com/office/drawing/2014/chart" uri="{C3380CC4-5D6E-409C-BE32-E72D297353CC}">
                <c16:uniqueId val="{00000003-619B-4A14-9400-6B387354EC86}"/>
              </c:ext>
            </c:extLst>
          </c:dPt>
          <c:dPt>
            <c:idx val="2"/>
            <c:bubble3D val="0"/>
            <c:spPr>
              <a:solidFill>
                <a:schemeClr val="accent3"/>
              </a:solidFill>
              <a:ln w="19050">
                <a:noFill/>
              </a:ln>
              <a:effectLst/>
            </c:spPr>
            <c:extLst>
              <c:ext xmlns:c16="http://schemas.microsoft.com/office/drawing/2014/chart" uri="{C3380CC4-5D6E-409C-BE32-E72D297353CC}">
                <c16:uniqueId val="{00000005-619B-4A14-9400-6B387354EC86}"/>
              </c:ext>
            </c:extLst>
          </c:dPt>
          <c:dPt>
            <c:idx val="3"/>
            <c:bubble3D val="0"/>
            <c:spPr>
              <a:solidFill>
                <a:schemeClr val="accent4"/>
              </a:solidFill>
              <a:ln w="19050">
                <a:noFill/>
              </a:ln>
              <a:effectLst/>
            </c:spPr>
            <c:extLst>
              <c:ext xmlns:c16="http://schemas.microsoft.com/office/drawing/2014/chart" uri="{C3380CC4-5D6E-409C-BE32-E72D297353CC}">
                <c16:uniqueId val="{00000007-619B-4A14-9400-6B387354EC86}"/>
              </c:ext>
            </c:extLst>
          </c:dPt>
          <c:cat>
            <c:strRef>
              <c:f>Sheet1!$A$2:$A$5</c:f>
              <c:strCache>
                <c:ptCount val="2"/>
                <c:pt idx="0">
                  <c:v>1st Qtr</c:v>
                </c:pt>
                <c:pt idx="1">
                  <c:v>2nd Qtr</c:v>
                </c:pt>
              </c:strCache>
            </c:strRef>
          </c:cat>
          <c:val>
            <c:numRef>
              <c:f>Sheet1!$B$2:$B$5</c:f>
              <c:numCache>
                <c:formatCode>General</c:formatCode>
                <c:ptCount val="4"/>
                <c:pt idx="0">
                  <c:v>8</c:v>
                </c:pt>
                <c:pt idx="1">
                  <c:v>4</c:v>
                </c:pt>
              </c:numCache>
            </c:numRef>
          </c:val>
          <c:extLst>
            <c:ext xmlns:c16="http://schemas.microsoft.com/office/drawing/2014/chart" uri="{C3380CC4-5D6E-409C-BE32-E72D297353CC}">
              <c16:uniqueId val="{00000008-619B-4A14-9400-6B387354EC86}"/>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30353F"/>
              </a:solidFill>
              <a:ln w="19050">
                <a:noFill/>
              </a:ln>
              <a:effectLst/>
            </c:spPr>
            <c:extLst>
              <c:ext xmlns:c16="http://schemas.microsoft.com/office/drawing/2014/chart" uri="{C3380CC4-5D6E-409C-BE32-E72D297353CC}">
                <c16:uniqueId val="{00000001-1B5D-43C7-BD04-42EB7B4BC708}"/>
              </c:ext>
            </c:extLst>
          </c:dPt>
          <c:dPt>
            <c:idx val="1"/>
            <c:bubble3D val="0"/>
            <c:spPr>
              <a:solidFill>
                <a:srgbClr val="E6E6E6"/>
              </a:solidFill>
              <a:ln w="19050">
                <a:noFill/>
              </a:ln>
              <a:effectLst/>
            </c:spPr>
            <c:extLst>
              <c:ext xmlns:c16="http://schemas.microsoft.com/office/drawing/2014/chart" uri="{C3380CC4-5D6E-409C-BE32-E72D297353CC}">
                <c16:uniqueId val="{00000003-1B5D-43C7-BD04-42EB7B4BC708}"/>
              </c:ext>
            </c:extLst>
          </c:dPt>
          <c:dPt>
            <c:idx val="2"/>
            <c:bubble3D val="0"/>
            <c:spPr>
              <a:solidFill>
                <a:schemeClr val="accent3"/>
              </a:solidFill>
              <a:ln w="19050">
                <a:noFill/>
              </a:ln>
              <a:effectLst/>
            </c:spPr>
            <c:extLst>
              <c:ext xmlns:c16="http://schemas.microsoft.com/office/drawing/2014/chart" uri="{C3380CC4-5D6E-409C-BE32-E72D297353CC}">
                <c16:uniqueId val="{00000005-1B5D-43C7-BD04-42EB7B4BC708}"/>
              </c:ext>
            </c:extLst>
          </c:dPt>
          <c:dPt>
            <c:idx val="3"/>
            <c:bubble3D val="0"/>
            <c:spPr>
              <a:solidFill>
                <a:schemeClr val="accent4"/>
              </a:solidFill>
              <a:ln w="19050">
                <a:noFill/>
              </a:ln>
              <a:effectLst/>
            </c:spPr>
            <c:extLst>
              <c:ext xmlns:c16="http://schemas.microsoft.com/office/drawing/2014/chart" uri="{C3380CC4-5D6E-409C-BE32-E72D297353CC}">
                <c16:uniqueId val="{00000007-1B5D-43C7-BD04-42EB7B4BC708}"/>
              </c:ext>
            </c:extLst>
          </c:dPt>
          <c:cat>
            <c:strRef>
              <c:f>Sheet1!$A$2:$A$5</c:f>
              <c:strCache>
                <c:ptCount val="2"/>
                <c:pt idx="0">
                  <c:v>1st Qtr</c:v>
                </c:pt>
                <c:pt idx="1">
                  <c:v>2nd Qtr</c:v>
                </c:pt>
              </c:strCache>
            </c:strRef>
          </c:cat>
          <c:val>
            <c:numRef>
              <c:f>Sheet1!$B$2:$B$5</c:f>
              <c:numCache>
                <c:formatCode>General</c:formatCode>
                <c:ptCount val="4"/>
                <c:pt idx="0">
                  <c:v>9</c:v>
                </c:pt>
                <c:pt idx="1">
                  <c:v>1</c:v>
                </c:pt>
              </c:numCache>
            </c:numRef>
          </c:val>
          <c:extLst>
            <c:ext xmlns:c16="http://schemas.microsoft.com/office/drawing/2014/chart" uri="{C3380CC4-5D6E-409C-BE32-E72D297353CC}">
              <c16:uniqueId val="{00000008-1B5D-43C7-BD04-42EB7B4BC708}"/>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BABABA"/>
              </a:solidFill>
              <a:ln w="19050">
                <a:noFill/>
              </a:ln>
              <a:effectLst/>
            </c:spPr>
            <c:extLst>
              <c:ext xmlns:c16="http://schemas.microsoft.com/office/drawing/2014/chart" uri="{C3380CC4-5D6E-409C-BE32-E72D297353CC}">
                <c16:uniqueId val="{00000001-5BA3-4B8D-89E2-DE51B1803F47}"/>
              </c:ext>
            </c:extLst>
          </c:dPt>
          <c:dPt>
            <c:idx val="1"/>
            <c:bubble3D val="0"/>
            <c:spPr>
              <a:solidFill>
                <a:srgbClr val="E6E6E6"/>
              </a:solidFill>
              <a:ln w="19050">
                <a:noFill/>
              </a:ln>
              <a:effectLst/>
            </c:spPr>
            <c:extLst>
              <c:ext xmlns:c16="http://schemas.microsoft.com/office/drawing/2014/chart" uri="{C3380CC4-5D6E-409C-BE32-E72D297353CC}">
                <c16:uniqueId val="{00000003-5BA3-4B8D-89E2-DE51B1803F47}"/>
              </c:ext>
            </c:extLst>
          </c:dPt>
          <c:dPt>
            <c:idx val="2"/>
            <c:bubble3D val="0"/>
            <c:spPr>
              <a:solidFill>
                <a:schemeClr val="accent3"/>
              </a:solidFill>
              <a:ln w="19050">
                <a:noFill/>
              </a:ln>
              <a:effectLst/>
            </c:spPr>
            <c:extLst>
              <c:ext xmlns:c16="http://schemas.microsoft.com/office/drawing/2014/chart" uri="{C3380CC4-5D6E-409C-BE32-E72D297353CC}">
                <c16:uniqueId val="{00000005-5BA3-4B8D-89E2-DE51B1803F47}"/>
              </c:ext>
            </c:extLst>
          </c:dPt>
          <c:dPt>
            <c:idx val="3"/>
            <c:bubble3D val="0"/>
            <c:spPr>
              <a:solidFill>
                <a:schemeClr val="accent4"/>
              </a:solidFill>
              <a:ln w="19050">
                <a:noFill/>
              </a:ln>
              <a:effectLst/>
            </c:spPr>
            <c:extLst>
              <c:ext xmlns:c16="http://schemas.microsoft.com/office/drawing/2014/chart" uri="{C3380CC4-5D6E-409C-BE32-E72D297353CC}">
                <c16:uniqueId val="{00000007-5BA3-4B8D-89E2-DE51B1803F47}"/>
              </c:ext>
            </c:extLst>
          </c:dPt>
          <c:cat>
            <c:strRef>
              <c:f>Sheet1!$A$2:$A$5</c:f>
              <c:strCache>
                <c:ptCount val="2"/>
                <c:pt idx="0">
                  <c:v>1st Qtr</c:v>
                </c:pt>
                <c:pt idx="1">
                  <c:v>2nd Qtr</c:v>
                </c:pt>
              </c:strCache>
            </c:strRef>
          </c:cat>
          <c:val>
            <c:numRef>
              <c:f>Sheet1!$B$2:$B$5</c:f>
              <c:numCache>
                <c:formatCode>General</c:formatCode>
                <c:ptCount val="4"/>
                <c:pt idx="0">
                  <c:v>3</c:v>
                </c:pt>
                <c:pt idx="1">
                  <c:v>7</c:v>
                </c:pt>
              </c:numCache>
            </c:numRef>
          </c:val>
          <c:extLst>
            <c:ext xmlns:c16="http://schemas.microsoft.com/office/drawing/2014/chart" uri="{C3380CC4-5D6E-409C-BE32-E72D297353CC}">
              <c16:uniqueId val="{00000008-5BA3-4B8D-89E2-DE51B1803F47}"/>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258431631265645"/>
          <c:y val="5.1761986160393687E-3"/>
          <c:w val="0.59074892644854726"/>
          <c:h val="0.88612363044713394"/>
        </c:manualLayout>
      </c:layout>
      <c:doughnutChart>
        <c:varyColors val="1"/>
        <c:ser>
          <c:idx val="0"/>
          <c:order val="0"/>
          <c:tx>
            <c:strRef>
              <c:f>Sheet1!$B$1</c:f>
              <c:strCache>
                <c:ptCount val="1"/>
                <c:pt idx="0">
                  <c:v>Sales</c:v>
                </c:pt>
              </c:strCache>
            </c:strRef>
          </c:tx>
          <c:spPr>
            <a:ln>
              <a:noFill/>
            </a:ln>
          </c:spPr>
          <c:dPt>
            <c:idx val="0"/>
            <c:bubble3D val="0"/>
            <c:spPr>
              <a:solidFill>
                <a:srgbClr val="BABABA"/>
              </a:solidFill>
              <a:ln w="19050">
                <a:noFill/>
              </a:ln>
              <a:effectLst/>
            </c:spPr>
            <c:extLst>
              <c:ext xmlns:c16="http://schemas.microsoft.com/office/drawing/2014/chart" uri="{C3380CC4-5D6E-409C-BE32-E72D297353CC}">
                <c16:uniqueId val="{00000001-1568-4252-9E31-70658E858EB3}"/>
              </c:ext>
            </c:extLst>
          </c:dPt>
          <c:dPt>
            <c:idx val="1"/>
            <c:bubble3D val="0"/>
            <c:spPr>
              <a:solidFill>
                <a:srgbClr val="E6E6E6"/>
              </a:solidFill>
              <a:ln w="19050">
                <a:noFill/>
              </a:ln>
              <a:effectLst/>
            </c:spPr>
            <c:extLst>
              <c:ext xmlns:c16="http://schemas.microsoft.com/office/drawing/2014/chart" uri="{C3380CC4-5D6E-409C-BE32-E72D297353CC}">
                <c16:uniqueId val="{00000003-1568-4252-9E31-70658E858EB3}"/>
              </c:ext>
            </c:extLst>
          </c:dPt>
          <c:dPt>
            <c:idx val="2"/>
            <c:bubble3D val="0"/>
            <c:spPr>
              <a:solidFill>
                <a:schemeClr val="accent3"/>
              </a:solidFill>
              <a:ln w="19050">
                <a:noFill/>
              </a:ln>
              <a:effectLst/>
            </c:spPr>
            <c:extLst>
              <c:ext xmlns:c16="http://schemas.microsoft.com/office/drawing/2014/chart" uri="{C3380CC4-5D6E-409C-BE32-E72D297353CC}">
                <c16:uniqueId val="{00000005-1568-4252-9E31-70658E858EB3}"/>
              </c:ext>
            </c:extLst>
          </c:dPt>
          <c:dPt>
            <c:idx val="3"/>
            <c:bubble3D val="0"/>
            <c:spPr>
              <a:solidFill>
                <a:schemeClr val="accent4"/>
              </a:solidFill>
              <a:ln w="19050">
                <a:noFill/>
              </a:ln>
              <a:effectLst/>
            </c:spPr>
            <c:extLst>
              <c:ext xmlns:c16="http://schemas.microsoft.com/office/drawing/2014/chart" uri="{C3380CC4-5D6E-409C-BE32-E72D297353CC}">
                <c16:uniqueId val="{00000007-1568-4252-9E31-70658E858EB3}"/>
              </c:ext>
            </c:extLst>
          </c:dPt>
          <c:cat>
            <c:strRef>
              <c:f>Sheet1!$A$2:$A$5</c:f>
              <c:strCache>
                <c:ptCount val="2"/>
                <c:pt idx="0">
                  <c:v>1st Qtr</c:v>
                </c:pt>
                <c:pt idx="1">
                  <c:v>2nd Qtr</c:v>
                </c:pt>
              </c:strCache>
            </c:strRef>
          </c:cat>
          <c:val>
            <c:numRef>
              <c:f>Sheet1!$B$2:$B$5</c:f>
              <c:numCache>
                <c:formatCode>General</c:formatCode>
                <c:ptCount val="4"/>
                <c:pt idx="0">
                  <c:v>3</c:v>
                </c:pt>
                <c:pt idx="1">
                  <c:v>7</c:v>
                </c:pt>
              </c:numCache>
            </c:numRef>
          </c:val>
          <c:extLst>
            <c:ext xmlns:c16="http://schemas.microsoft.com/office/drawing/2014/chart" uri="{C3380CC4-5D6E-409C-BE32-E72D297353CC}">
              <c16:uniqueId val="{00000008-1568-4252-9E31-70658E858EB3}"/>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0.08421</cdr:x>
      <cdr:y>0.13669</cdr:y>
    </cdr:from>
    <cdr:to>
      <cdr:x>0.68776</cdr:x>
      <cdr:y>0.20701</cdr:y>
    </cdr:to>
    <cdr:sp macro="" textlink="">
      <cdr:nvSpPr>
        <cdr:cNvPr id="2" name="TextBox 1">
          <a:extLst xmlns:a="http://schemas.openxmlformats.org/drawingml/2006/main">
            <a:ext uri="{FF2B5EF4-FFF2-40B4-BE49-F238E27FC236}">
              <a16:creationId xmlns:a16="http://schemas.microsoft.com/office/drawing/2014/main" id="{2EF83A56-8FBD-B32A-91E4-4753323DF6BF}"/>
            </a:ext>
          </a:extLst>
        </cdr:cNvPr>
        <cdr:cNvSpPr txBox="1"/>
      </cdr:nvSpPr>
      <cdr:spPr>
        <a:xfrm xmlns:a="http://schemas.openxmlformats.org/drawingml/2006/main">
          <a:off x="381380" y="507880"/>
          <a:ext cx="2733368" cy="26124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600" dirty="0">
              <a:solidFill>
                <a:schemeClr val="bg1"/>
              </a:solidFill>
            </a:rPr>
            <a:t>Data Exploration </a:t>
          </a:r>
          <a:endParaRPr lang="en-IN" sz="1600" dirty="0">
            <a:solidFill>
              <a:schemeClr val="bg1"/>
            </a:solidFill>
          </a:endParaRPr>
        </a:p>
      </cdr:txBody>
    </cdr:sp>
  </cdr:relSizeAnchor>
  <cdr:relSizeAnchor xmlns:cdr="http://schemas.openxmlformats.org/drawingml/2006/chartDrawing">
    <cdr:from>
      <cdr:x>0.09745</cdr:x>
      <cdr:y>0.42017</cdr:y>
    </cdr:from>
    <cdr:to>
      <cdr:x>0.4724</cdr:x>
      <cdr:y>0.51321</cdr:y>
    </cdr:to>
    <cdr:sp macro="" textlink="">
      <cdr:nvSpPr>
        <cdr:cNvPr id="3" name="TextBox 2">
          <a:extLst xmlns:a="http://schemas.openxmlformats.org/drawingml/2006/main">
            <a:ext uri="{FF2B5EF4-FFF2-40B4-BE49-F238E27FC236}">
              <a16:creationId xmlns:a16="http://schemas.microsoft.com/office/drawing/2014/main" id="{402CEA3E-7B3B-8F7E-6C3A-F3DE5C2361E0}"/>
            </a:ext>
          </a:extLst>
        </cdr:cNvPr>
        <cdr:cNvSpPr txBox="1"/>
      </cdr:nvSpPr>
      <cdr:spPr>
        <a:xfrm xmlns:a="http://schemas.openxmlformats.org/drawingml/2006/main">
          <a:off x="441345" y="1561136"/>
          <a:ext cx="1698103" cy="345696"/>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IN" sz="1100" dirty="0"/>
        </a:p>
      </cdr:txBody>
    </cdr:sp>
  </cdr:relSizeAnchor>
  <cdr:relSizeAnchor xmlns:cdr="http://schemas.openxmlformats.org/drawingml/2006/chartDrawing">
    <cdr:from>
      <cdr:x>0.10705</cdr:x>
      <cdr:y>0.4267</cdr:y>
    </cdr:from>
    <cdr:to>
      <cdr:x>0.4631</cdr:x>
      <cdr:y>0.50688</cdr:y>
    </cdr:to>
    <cdr:sp macro="" textlink="">
      <cdr:nvSpPr>
        <cdr:cNvPr id="4" name="TextBox 3">
          <a:extLst xmlns:a="http://schemas.openxmlformats.org/drawingml/2006/main">
            <a:ext uri="{FF2B5EF4-FFF2-40B4-BE49-F238E27FC236}">
              <a16:creationId xmlns:a16="http://schemas.microsoft.com/office/drawing/2014/main" id="{EC0D0E44-8C10-8AE3-5450-F1C57F8F1583}"/>
            </a:ext>
          </a:extLst>
        </cdr:cNvPr>
        <cdr:cNvSpPr txBox="1"/>
      </cdr:nvSpPr>
      <cdr:spPr>
        <a:xfrm xmlns:a="http://schemas.openxmlformats.org/drawingml/2006/main">
          <a:off x="484817" y="1585397"/>
          <a:ext cx="1612491" cy="29791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600" dirty="0">
              <a:solidFill>
                <a:schemeClr val="bg1"/>
              </a:solidFill>
            </a:rPr>
            <a:t>Model</a:t>
          </a:r>
          <a:endParaRPr lang="en-IN" sz="1600" dirty="0">
            <a:solidFill>
              <a:schemeClr val="bg1"/>
            </a:solidFill>
          </a:endParaRPr>
        </a:p>
      </cdr:txBody>
    </cdr:sp>
  </cdr:relSizeAnchor>
  <cdr:relSizeAnchor xmlns:cdr="http://schemas.openxmlformats.org/drawingml/2006/chartDrawing">
    <cdr:from>
      <cdr:x>0.09402</cdr:x>
      <cdr:y>0.6991</cdr:y>
    </cdr:from>
    <cdr:to>
      <cdr:x>0.81046</cdr:x>
      <cdr:y>0.79447</cdr:y>
    </cdr:to>
    <cdr:sp macro="" textlink="">
      <cdr:nvSpPr>
        <cdr:cNvPr id="5" name="TextBox 4">
          <a:extLst xmlns:a="http://schemas.openxmlformats.org/drawingml/2006/main">
            <a:ext uri="{FF2B5EF4-FFF2-40B4-BE49-F238E27FC236}">
              <a16:creationId xmlns:a16="http://schemas.microsoft.com/office/drawing/2014/main" id="{46BA7B11-FBA2-5FB9-0191-29B5088A6835}"/>
            </a:ext>
          </a:extLst>
        </cdr:cNvPr>
        <cdr:cNvSpPr txBox="1"/>
      </cdr:nvSpPr>
      <cdr:spPr>
        <a:xfrm xmlns:a="http://schemas.openxmlformats.org/drawingml/2006/main">
          <a:off x="425824" y="2597509"/>
          <a:ext cx="3244645" cy="35433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600" dirty="0">
              <a:solidFill>
                <a:schemeClr val="bg1"/>
              </a:solidFill>
            </a:rPr>
            <a:t>Deployment</a:t>
          </a:r>
          <a:endParaRPr lang="en-IN" sz="1600" dirty="0">
            <a:solidFill>
              <a:schemeClr val="bg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04/05/2023</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5/4/2023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5/4/2023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5/4/2023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5/4/2023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5/4/2023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5/4/2023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5/4/2023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lumMod val="95000"/>
                <a:lumOff val="5000"/>
              </a:schemeClr>
            </a:gs>
            <a:gs pos="77000">
              <a:schemeClr val="tx1">
                <a:lumMod val="75000"/>
                <a:lumOff val="25000"/>
              </a:schemeClr>
            </a:gs>
            <a:gs pos="100000">
              <a:schemeClr val="accent6">
                <a:lumMod val="40000"/>
                <a:lumOff val="60000"/>
              </a:schemeClr>
            </a:gs>
          </a:gsLst>
          <a:lin ang="162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5/4/2023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C:\Users\Anuja\OneDrive\Documents\UMBC%202021%20-%202023\Academic\Data%20606\Power%20Point%20Presentation\interactive_Stock_Close.html"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file:///C:\Users\Anuja\OneDrive\Documents\UMBC%202021%20-%202023\Academic\Data%20606\Power%20Point%20Presentation\interactive_moving_average_trend.html"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hyperlink" Target="https://research.fb.com/category/data-science/" TargetMode="External"/><Relationship Id="rId2" Type="http://schemas.openxmlformats.org/officeDocument/2006/relationships/hyperlink" Target="https://code.facebook.com/project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6.xml"/><Relationship Id="rId5" Type="http://schemas.openxmlformats.org/officeDocument/2006/relationships/chart" Target="../charts/chart6.xml"/><Relationship Id="rId4" Type="http://schemas.openxmlformats.org/officeDocument/2006/relationships/chart" Target="../charts/char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27224"/>
            <a:ext cx="12192000" cy="6885224"/>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022491" y="2639332"/>
            <a:ext cx="6472927" cy="677108"/>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Stock Market Prediction</a:t>
            </a:r>
          </a:p>
        </p:txBody>
      </p:sp>
      <p:sp>
        <p:nvSpPr>
          <p:cNvPr id="21" name="TextBox 20"/>
          <p:cNvSpPr txBox="1"/>
          <p:nvPr/>
        </p:nvSpPr>
        <p:spPr>
          <a:xfrm>
            <a:off x="5183250" y="3426541"/>
            <a:ext cx="1825500" cy="307777"/>
          </a:xfrm>
          <a:prstGeom prst="rect">
            <a:avLst/>
          </a:prstGeom>
          <a:noFill/>
        </p:spPr>
        <p:txBody>
          <a:bodyPr wrap="none" lIns="0" tIns="0" rIns="0" bIns="0" rtlCol="0">
            <a:spAutoFit/>
          </a:bodyPr>
          <a:lstStyle/>
          <a:p>
            <a:pPr algn="ctr">
              <a:tabLst>
                <a:tab pos="347663" algn="l"/>
              </a:tabLst>
            </a:pPr>
            <a:r>
              <a:rPr lang="en-US" sz="2000" dirty="0">
                <a:solidFill>
                  <a:schemeClr val="bg1"/>
                </a:solidFill>
              </a:rPr>
              <a:t>Capstone Project</a:t>
            </a:r>
          </a:p>
        </p:txBody>
      </p:sp>
      <p:sp>
        <p:nvSpPr>
          <p:cNvPr id="2" name="Oval 1">
            <a:extLst>
              <a:ext uri="{C183D7F6-B498-43B3-948B-1728B52AA6E4}">
                <adec:decorative xmlns:adec="http://schemas.microsoft.com/office/drawing/2017/decorative" val="1"/>
              </a:ext>
            </a:extLst>
          </p:cNvPr>
          <p:cNvSpPr/>
          <p:nvPr/>
        </p:nvSpPr>
        <p:spPr>
          <a:xfrm>
            <a:off x="5605610" y="1644849"/>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5942886" y="1924916"/>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338697" y="1948175"/>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
        <p:nvSpPr>
          <p:cNvPr id="4" name="TextBox 3">
            <a:extLst>
              <a:ext uri="{FF2B5EF4-FFF2-40B4-BE49-F238E27FC236}">
                <a16:creationId xmlns:a16="http://schemas.microsoft.com/office/drawing/2014/main" id="{FF866427-CF5D-79C9-00CF-70CFBB7C6233}"/>
              </a:ext>
            </a:extLst>
          </p:cNvPr>
          <p:cNvSpPr txBox="1"/>
          <p:nvPr/>
        </p:nvSpPr>
        <p:spPr>
          <a:xfrm>
            <a:off x="4601611" y="4309739"/>
            <a:ext cx="3550663" cy="369332"/>
          </a:xfrm>
          <a:prstGeom prst="rect">
            <a:avLst/>
          </a:prstGeom>
          <a:noFill/>
        </p:spPr>
        <p:txBody>
          <a:bodyPr wrap="square" rtlCol="0">
            <a:spAutoFit/>
          </a:bodyPr>
          <a:lstStyle/>
          <a:p>
            <a:r>
              <a:rPr lang="en-US" dirty="0">
                <a:solidFill>
                  <a:schemeClr val="bg1"/>
                </a:solidFill>
              </a:rPr>
              <a:t>Submitted to: </a:t>
            </a:r>
            <a:r>
              <a:rPr lang="en-IN" i="0" dirty="0">
                <a:solidFill>
                  <a:schemeClr val="bg1"/>
                </a:solidFill>
                <a:effectLst/>
              </a:rPr>
              <a:t>Chaojie (Jay) Wang</a:t>
            </a:r>
            <a:endParaRPr lang="en-IN" dirty="0">
              <a:solidFill>
                <a:schemeClr val="bg1"/>
              </a:solidFill>
            </a:endParaRPr>
          </a:p>
        </p:txBody>
      </p:sp>
      <p:sp>
        <p:nvSpPr>
          <p:cNvPr id="5" name="TextBox 4">
            <a:extLst>
              <a:ext uri="{FF2B5EF4-FFF2-40B4-BE49-F238E27FC236}">
                <a16:creationId xmlns:a16="http://schemas.microsoft.com/office/drawing/2014/main" id="{B1C2C265-4343-7FC0-C3AA-EA65D6633640}"/>
              </a:ext>
            </a:extLst>
          </p:cNvPr>
          <p:cNvSpPr txBox="1"/>
          <p:nvPr/>
        </p:nvSpPr>
        <p:spPr>
          <a:xfrm>
            <a:off x="3706761" y="4764054"/>
            <a:ext cx="5171768" cy="646331"/>
          </a:xfrm>
          <a:prstGeom prst="rect">
            <a:avLst/>
          </a:prstGeom>
          <a:noFill/>
        </p:spPr>
        <p:txBody>
          <a:bodyPr wrap="square" rtlCol="0">
            <a:spAutoFit/>
          </a:bodyPr>
          <a:lstStyle/>
          <a:p>
            <a:r>
              <a:rPr lang="en-US" dirty="0">
                <a:solidFill>
                  <a:schemeClr val="bg1"/>
                </a:solidFill>
              </a:rPr>
              <a:t>              Submitted by: Anuja Yawar</a:t>
            </a:r>
          </a:p>
          <a:p>
            <a:r>
              <a:rPr lang="en-US" dirty="0">
                <a:solidFill>
                  <a:schemeClr val="bg1"/>
                </a:solidFill>
              </a:rPr>
              <a:t>                                    Devarsh Bhavinkumar Shah</a:t>
            </a:r>
            <a:endParaRPr lang="en-IN" dirty="0">
              <a:solidFill>
                <a:schemeClr val="bg1"/>
              </a:solidFill>
            </a:endParaRP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376CF-BA44-942A-9435-B582E5F4D98B}"/>
              </a:ext>
            </a:extLst>
          </p:cNvPr>
          <p:cNvSpPr>
            <a:spLocks noGrp="1"/>
          </p:cNvSpPr>
          <p:nvPr>
            <p:ph type="title"/>
          </p:nvPr>
        </p:nvSpPr>
        <p:spPr>
          <a:xfrm>
            <a:off x="838200" y="365126"/>
            <a:ext cx="10515600" cy="952398"/>
          </a:xfrm>
        </p:spPr>
        <p:txBody>
          <a:bodyPr/>
          <a:lstStyle/>
          <a:p>
            <a:r>
              <a:rPr lang="en-US" dirty="0">
                <a:solidFill>
                  <a:schemeClr val="bg1"/>
                </a:solidFill>
                <a:latin typeface="Segoe UI Black" panose="020B0A02040204020203" pitchFamily="34" charset="0"/>
                <a:ea typeface="Segoe UI Black" panose="020B0A02040204020203" pitchFamily="34" charset="0"/>
              </a:rPr>
              <a:t>Closer look at the Trend</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4" name="Picture 3">
            <a:hlinkClick r:id="rId2"/>
            <a:extLst>
              <a:ext uri="{FF2B5EF4-FFF2-40B4-BE49-F238E27FC236}">
                <a16:creationId xmlns:a16="http://schemas.microsoft.com/office/drawing/2014/main" id="{80F58416-1971-E793-F624-84713588F290}"/>
              </a:ext>
            </a:extLst>
          </p:cNvPr>
          <p:cNvPicPr>
            <a:picLocks noChangeAspect="1"/>
          </p:cNvPicPr>
          <p:nvPr/>
        </p:nvPicPr>
        <p:blipFill rotWithShape="1">
          <a:blip r:embed="rId3">
            <a:extLst>
              <a:ext uri="{28A0092B-C50C-407E-A947-70E740481C1C}">
                <a14:useLocalDpi xmlns:a14="http://schemas.microsoft.com/office/drawing/2010/main" val="0"/>
              </a:ext>
            </a:extLst>
          </a:blip>
          <a:srcRect t="5406" r="4339" b="4894"/>
          <a:stretch/>
        </p:blipFill>
        <p:spPr>
          <a:xfrm>
            <a:off x="599767" y="1317524"/>
            <a:ext cx="10854813" cy="5043947"/>
          </a:xfrm>
          <a:prstGeom prst="rect">
            <a:avLst/>
          </a:prstGeom>
        </p:spPr>
      </p:pic>
    </p:spTree>
    <p:extLst>
      <p:ext uri="{BB962C8B-B14F-4D97-AF65-F5344CB8AC3E}">
        <p14:creationId xmlns:p14="http://schemas.microsoft.com/office/powerpoint/2010/main" val="4014267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E76DA-0034-F26C-4B1B-076262EF0617}"/>
              </a:ext>
            </a:extLst>
          </p:cNvPr>
          <p:cNvSpPr>
            <a:spLocks noGrp="1"/>
          </p:cNvSpPr>
          <p:nvPr>
            <p:ph type="title"/>
          </p:nvPr>
        </p:nvSpPr>
        <p:spPr>
          <a:xfrm>
            <a:off x="671052" y="365124"/>
            <a:ext cx="10515600" cy="1325563"/>
          </a:xfrm>
        </p:spPr>
        <p:txBody>
          <a:bodyPr/>
          <a:lstStyle/>
          <a:p>
            <a:r>
              <a:rPr lang="en-US" dirty="0">
                <a:solidFill>
                  <a:schemeClr val="bg1"/>
                </a:solidFill>
                <a:latin typeface="Segoe UI Black" panose="020B0A02040204020203" pitchFamily="34" charset="0"/>
                <a:ea typeface="Segoe UI Black" panose="020B0A02040204020203" pitchFamily="34" charset="0"/>
              </a:rPr>
              <a:t>Moving Average</a:t>
            </a:r>
            <a:endParaRPr lang="en-IN" dirty="0">
              <a:solidFill>
                <a:schemeClr val="bg1"/>
              </a:solidFill>
              <a:latin typeface="Segoe UI Black" panose="020B0A02040204020203" pitchFamily="34" charset="0"/>
              <a:ea typeface="Segoe UI Black" panose="020B0A02040204020203" pitchFamily="34" charset="0"/>
            </a:endParaRPr>
          </a:p>
        </p:txBody>
      </p:sp>
      <p:sp>
        <p:nvSpPr>
          <p:cNvPr id="3" name="Content Placeholder 2">
            <a:extLst>
              <a:ext uri="{FF2B5EF4-FFF2-40B4-BE49-F238E27FC236}">
                <a16:creationId xmlns:a16="http://schemas.microsoft.com/office/drawing/2014/main" id="{F7E1A3ED-79B9-998E-DFB6-6E1443AD80DC}"/>
              </a:ext>
            </a:extLst>
          </p:cNvPr>
          <p:cNvSpPr>
            <a:spLocks noGrp="1"/>
          </p:cNvSpPr>
          <p:nvPr>
            <p:ph idx="1"/>
          </p:nvPr>
        </p:nvSpPr>
        <p:spPr>
          <a:xfrm>
            <a:off x="671052" y="1520824"/>
            <a:ext cx="10515600" cy="2254762"/>
          </a:xfrm>
        </p:spPr>
        <p:txBody>
          <a:bodyPr>
            <a:normAutofit fontScale="77500" lnSpcReduction="20000"/>
          </a:bodyPr>
          <a:lstStyle/>
          <a:p>
            <a:pPr marL="0" indent="0" algn="just">
              <a:lnSpc>
                <a:spcPct val="120000"/>
              </a:lnSpc>
              <a:buNone/>
            </a:pPr>
            <a:r>
              <a:rPr lang="en-US" dirty="0">
                <a:solidFill>
                  <a:schemeClr val="bg1"/>
                </a:solidFill>
              </a:rPr>
              <a:t>A moving average is a metric often used in technical analysis. For a stock, it’s a constantly updated average price. Unlike trying to track a stock price day-to-day, a moving average smooths price volatility and is an indicator of the current direction a price is headed.</a:t>
            </a:r>
          </a:p>
          <a:p>
            <a:pPr marL="0" indent="0" algn="just">
              <a:lnSpc>
                <a:spcPct val="120000"/>
              </a:lnSpc>
              <a:buNone/>
            </a:pPr>
            <a:r>
              <a:rPr lang="en-US" dirty="0">
                <a:solidFill>
                  <a:schemeClr val="bg1"/>
                </a:solidFill>
              </a:rPr>
              <a:t>There are multiple ways of calculating moving average in python. For instance, using NumPy .Convolve() function, Pandas' .rolling() method or by creating a function. </a:t>
            </a:r>
            <a:endParaRPr lang="en-IN" dirty="0">
              <a:solidFill>
                <a:schemeClr val="bg1"/>
              </a:solidFill>
            </a:endParaRPr>
          </a:p>
        </p:txBody>
      </p:sp>
      <p:pic>
        <p:nvPicPr>
          <p:cNvPr id="5" name="Picture 4">
            <a:extLst>
              <a:ext uri="{FF2B5EF4-FFF2-40B4-BE49-F238E27FC236}">
                <a16:creationId xmlns:a16="http://schemas.microsoft.com/office/drawing/2014/main" id="{9BB1C850-CA43-EFF0-D146-2DB6ED693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268504"/>
            <a:ext cx="10354390" cy="1325562"/>
          </a:xfrm>
          <a:prstGeom prst="rect">
            <a:avLst/>
          </a:prstGeom>
        </p:spPr>
      </p:pic>
    </p:spTree>
    <p:extLst>
      <p:ext uri="{BB962C8B-B14F-4D97-AF65-F5344CB8AC3E}">
        <p14:creationId xmlns:p14="http://schemas.microsoft.com/office/powerpoint/2010/main" val="1951546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E76DA-0034-F26C-4B1B-076262EF0617}"/>
              </a:ext>
            </a:extLst>
          </p:cNvPr>
          <p:cNvSpPr>
            <a:spLocks noGrp="1"/>
          </p:cNvSpPr>
          <p:nvPr>
            <p:ph type="title"/>
          </p:nvPr>
        </p:nvSpPr>
        <p:spPr/>
        <p:txBody>
          <a:bodyPr/>
          <a:lstStyle/>
          <a:p>
            <a:r>
              <a:rPr lang="en-US" dirty="0">
                <a:solidFill>
                  <a:schemeClr val="bg1"/>
                </a:solidFill>
                <a:latin typeface="Segoe UI Black" panose="020B0A02040204020203" pitchFamily="34" charset="0"/>
                <a:ea typeface="Segoe UI Black" panose="020B0A02040204020203" pitchFamily="34" charset="0"/>
              </a:rPr>
              <a:t>Visualizing Moving Average</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4" name="Picture 3">
            <a:extLst>
              <a:ext uri="{FF2B5EF4-FFF2-40B4-BE49-F238E27FC236}">
                <a16:creationId xmlns:a16="http://schemas.microsoft.com/office/drawing/2014/main" id="{1E11EA1D-41AC-3E89-7859-1AC222251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13389"/>
            <a:ext cx="10515600" cy="4474456"/>
          </a:xfrm>
          <a:prstGeom prst="rect">
            <a:avLst/>
          </a:prstGeom>
        </p:spPr>
      </p:pic>
    </p:spTree>
    <p:extLst>
      <p:ext uri="{BB962C8B-B14F-4D97-AF65-F5344CB8AC3E}">
        <p14:creationId xmlns:p14="http://schemas.microsoft.com/office/powerpoint/2010/main" val="3077681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E76DA-0034-F26C-4B1B-076262EF0617}"/>
              </a:ext>
            </a:extLst>
          </p:cNvPr>
          <p:cNvSpPr>
            <a:spLocks noGrp="1"/>
          </p:cNvSpPr>
          <p:nvPr>
            <p:ph type="title"/>
          </p:nvPr>
        </p:nvSpPr>
        <p:spPr>
          <a:xfrm>
            <a:off x="838200" y="0"/>
            <a:ext cx="10515600" cy="1325563"/>
          </a:xfrm>
        </p:spPr>
        <p:txBody>
          <a:bodyPr/>
          <a:lstStyle/>
          <a:p>
            <a:r>
              <a:rPr lang="en-US" dirty="0">
                <a:solidFill>
                  <a:schemeClr val="bg1"/>
                </a:solidFill>
                <a:latin typeface="Segoe UI Black" panose="020B0A02040204020203" pitchFamily="34" charset="0"/>
                <a:ea typeface="Segoe UI Black" panose="020B0A02040204020203" pitchFamily="34" charset="0"/>
                <a:hlinkClick r:id="rId2">
                  <a:extLst>
                    <a:ext uri="{A12FA001-AC4F-418D-AE19-62706E023703}">
                      <ahyp:hlinkClr xmlns:ahyp="http://schemas.microsoft.com/office/drawing/2018/hyperlinkcolor" val="tx"/>
                    </a:ext>
                  </a:extLst>
                </a:hlinkClick>
              </a:rPr>
              <a:t>Amazon Stock: Moving Average</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5" name="Picture 4">
            <a:hlinkClick r:id="rId2"/>
            <a:extLst>
              <a:ext uri="{FF2B5EF4-FFF2-40B4-BE49-F238E27FC236}">
                <a16:creationId xmlns:a16="http://schemas.microsoft.com/office/drawing/2014/main" id="{EBB8AE73-BFF8-BB78-6671-7403C926C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94157"/>
            <a:ext cx="10140746" cy="5000625"/>
          </a:xfrm>
          <a:prstGeom prst="rect">
            <a:avLst/>
          </a:prstGeom>
        </p:spPr>
      </p:pic>
    </p:spTree>
    <p:extLst>
      <p:ext uri="{BB962C8B-B14F-4D97-AF65-F5344CB8AC3E}">
        <p14:creationId xmlns:p14="http://schemas.microsoft.com/office/powerpoint/2010/main" val="230770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3B927A-730E-BEEE-8729-8994802593AB}"/>
              </a:ext>
            </a:extLst>
          </p:cNvPr>
          <p:cNvSpPr>
            <a:spLocks noGrp="1"/>
          </p:cNvSpPr>
          <p:nvPr>
            <p:ph type="title"/>
          </p:nvPr>
        </p:nvSpPr>
        <p:spPr>
          <a:xfrm>
            <a:off x="739877" y="0"/>
            <a:ext cx="10515600" cy="1325563"/>
          </a:xfrm>
        </p:spPr>
        <p:txBody>
          <a:bodyPr/>
          <a:lstStyle/>
          <a:p>
            <a:r>
              <a:rPr lang="en-US" dirty="0">
                <a:solidFill>
                  <a:schemeClr val="bg1"/>
                </a:solidFill>
                <a:latin typeface="Segoe UI Black" panose="020B0A02040204020203" pitchFamily="34" charset="0"/>
                <a:ea typeface="Segoe UI Black" panose="020B0A02040204020203" pitchFamily="34" charset="0"/>
              </a:rPr>
              <a:t>Possible Reasons for the Trend</a:t>
            </a:r>
            <a:endParaRPr lang="en-IN" dirty="0">
              <a:solidFill>
                <a:schemeClr val="bg1"/>
              </a:solidFill>
              <a:latin typeface="Segoe UI Black" panose="020B0A02040204020203" pitchFamily="34" charset="0"/>
              <a:ea typeface="Segoe UI Black" panose="020B0A02040204020203" pitchFamily="34" charset="0"/>
            </a:endParaRPr>
          </a:p>
        </p:txBody>
      </p:sp>
      <p:sp>
        <p:nvSpPr>
          <p:cNvPr id="4" name="Content Placeholder 3">
            <a:extLst>
              <a:ext uri="{FF2B5EF4-FFF2-40B4-BE49-F238E27FC236}">
                <a16:creationId xmlns:a16="http://schemas.microsoft.com/office/drawing/2014/main" id="{20074B1C-E3A0-B555-F66A-17724C7DB322}"/>
              </a:ext>
            </a:extLst>
          </p:cNvPr>
          <p:cNvSpPr>
            <a:spLocks noGrp="1"/>
          </p:cNvSpPr>
          <p:nvPr>
            <p:ph idx="1"/>
          </p:nvPr>
        </p:nvSpPr>
        <p:spPr>
          <a:xfrm>
            <a:off x="739877" y="1130711"/>
            <a:ext cx="10515600" cy="5144576"/>
          </a:xfrm>
        </p:spPr>
        <p:txBody>
          <a:bodyPr>
            <a:normAutofit/>
          </a:bodyPr>
          <a:lstStyle/>
          <a:p>
            <a:pPr algn="just">
              <a:lnSpc>
                <a:spcPct val="100000"/>
              </a:lnSpc>
            </a:pPr>
            <a:r>
              <a:rPr lang="en-US" sz="1600" dirty="0">
                <a:solidFill>
                  <a:schemeClr val="bg1"/>
                </a:solidFill>
                <a:latin typeface="Segoe UI Light" panose="020B0502040204020203" pitchFamily="34" charset="0"/>
                <a:cs typeface="Segoe UI Light" panose="020B0502040204020203" pitchFamily="34" charset="0"/>
              </a:rPr>
              <a:t>Antitrust concerns: In October 2020, the United States Department of Justice (DOJ) filed a lawsuit against Google, alleging antitrust violations. This raised concerns among investors that other large tech companies, including Amazon, could also face antitrust scrutiny.</a:t>
            </a:r>
          </a:p>
          <a:p>
            <a:pPr algn="just">
              <a:lnSpc>
                <a:spcPct val="100000"/>
              </a:lnSpc>
            </a:pPr>
            <a:r>
              <a:rPr lang="en-US" sz="1600" dirty="0">
                <a:solidFill>
                  <a:schemeClr val="bg1"/>
                </a:solidFill>
                <a:latin typeface="Segoe UI Light" panose="020B0502040204020203" pitchFamily="34" charset="0"/>
                <a:cs typeface="Segoe UI Light" panose="020B0502040204020203" pitchFamily="34" charset="0"/>
              </a:rPr>
              <a:t>Weaker-than-expected Q3 earnings: Amazon's Q3 2020 earnings report, released in October, showed a lower-than-expected revenue growth rate. Although the company reported strong sales figures, there were concerns among investors that the growth rate was slowing down.</a:t>
            </a:r>
          </a:p>
          <a:p>
            <a:pPr algn="just">
              <a:lnSpc>
                <a:spcPct val="100000"/>
              </a:lnSpc>
            </a:pPr>
            <a:r>
              <a:rPr lang="en-US" sz="1600" dirty="0">
                <a:solidFill>
                  <a:schemeClr val="bg1"/>
                </a:solidFill>
                <a:latin typeface="Segoe UI Light" panose="020B0502040204020203" pitchFamily="34" charset="0"/>
                <a:cs typeface="Segoe UI Light" panose="020B0502040204020203" pitchFamily="34" charset="0"/>
              </a:rPr>
              <a:t>Economic uncertainty: The COVID-19 pandemic continued to impact the global economy, leading to uncertainty and volatility in the stock market. This could have contributed to a decline in Amazon's stock price, along with that of other companies.</a:t>
            </a:r>
          </a:p>
          <a:p>
            <a:pPr algn="just">
              <a:lnSpc>
                <a:spcPct val="100000"/>
              </a:lnSpc>
            </a:pPr>
            <a:r>
              <a:rPr lang="en-US" sz="1600" dirty="0">
                <a:solidFill>
                  <a:schemeClr val="bg1"/>
                </a:solidFill>
                <a:latin typeface="Segoe UI Light" panose="020B0502040204020203" pitchFamily="34" charset="0"/>
                <a:cs typeface="Segoe UI Light" panose="020B0502040204020203" pitchFamily="34" charset="0"/>
              </a:rPr>
              <a:t>Delayed Prime Day: Amazon's annual Prime Day event was delayed from its usual July date to October 2020 due to the pandemic. While the event ultimately proved successful, the delay could have led to lower Q3 revenue figures, which could have affected investor confidence.</a:t>
            </a:r>
          </a:p>
          <a:p>
            <a:pPr algn="just">
              <a:lnSpc>
                <a:spcPct val="100000"/>
              </a:lnSpc>
            </a:pPr>
            <a:r>
              <a:rPr lang="en-US" sz="1600" dirty="0">
                <a:solidFill>
                  <a:schemeClr val="bg1"/>
                </a:solidFill>
                <a:latin typeface="Segoe UI Light" panose="020B0502040204020203" pitchFamily="34" charset="0"/>
                <a:cs typeface="Segoe UI Light" panose="020B0502040204020203" pitchFamily="34" charset="0"/>
              </a:rPr>
              <a:t>Executive leadership changes: In February 2021, Jeff Bezos announced that he would step down as CEO of Amazon. While he remained involved with the company as executive chairman, the announcement could have led to uncertainty among investors about the company's future direction.</a:t>
            </a:r>
          </a:p>
          <a:p>
            <a:pPr algn="just">
              <a:lnSpc>
                <a:spcPct val="100000"/>
              </a:lnSpc>
            </a:pPr>
            <a:r>
              <a:rPr lang="en-US" sz="1600" b="0" i="0" dirty="0">
                <a:solidFill>
                  <a:schemeClr val="bg1"/>
                </a:solidFill>
                <a:effectLst/>
                <a:latin typeface="Segoe UI Light" panose="020B0502040204020203" pitchFamily="34" charset="0"/>
                <a:cs typeface="Segoe UI Light" panose="020B0502040204020203" pitchFamily="34" charset="0"/>
              </a:rPr>
              <a:t>Economic conditions: Economic conditions, such as inflation, interest rates, and unemployment, can impact consumer spending and investor confidence. Any negative changes to economic conditions could lead to a decline in Amazon's stock price, as well as that of other companies.</a:t>
            </a:r>
          </a:p>
          <a:p>
            <a:pPr algn="just">
              <a:lnSpc>
                <a:spcPct val="100000"/>
              </a:lnSpc>
            </a:pPr>
            <a:endParaRPr lang="en-US" sz="16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55477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2" name="Rectangle 11" hidden="1">
            <a:extLst>
              <a:ext uri="{FF2B5EF4-FFF2-40B4-BE49-F238E27FC236}">
                <a16:creationId xmlns:a16="http://schemas.microsoft.com/office/drawing/2014/main" id="{E2A54C7D-B281-4EFD-ED4C-801DA826942F}"/>
              </a:ext>
            </a:extLst>
          </p:cNvPr>
          <p:cNvSpPr/>
          <p:nvPr/>
        </p:nvSpPr>
        <p:spPr>
          <a:xfrm>
            <a:off x="344130" y="147484"/>
            <a:ext cx="11179276" cy="6499122"/>
          </a:xfrm>
          <a:prstGeom prst="rect">
            <a:avLst/>
          </a:prstGeom>
          <a:noFill/>
          <a:ln w="6350">
            <a:solidFill>
              <a:srgbClr val="4A66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16934A97-0D23-8A3E-7660-C7364081BD70}"/>
              </a:ext>
              <a:ext uri="{C183D7F6-B498-43B3-948B-1728B52AA6E4}">
                <adec:decorative xmlns:adec="http://schemas.microsoft.com/office/drawing/2017/decorative" val="1"/>
              </a:ext>
            </a:extLst>
          </p:cNvPr>
          <p:cNvSpPr/>
          <p:nvPr/>
        </p:nvSpPr>
        <p:spPr>
          <a:xfrm>
            <a:off x="344130" y="179439"/>
            <a:ext cx="11179276" cy="6499122"/>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7D5BB6F1-D94D-2C24-6E43-7A62D6AB48D4}"/>
              </a:ext>
            </a:extLst>
          </p:cNvPr>
          <p:cNvSpPr>
            <a:spLocks noGrp="1"/>
          </p:cNvSpPr>
          <p:nvPr>
            <p:ph type="ctrTitle"/>
          </p:nvPr>
        </p:nvSpPr>
        <p:spPr>
          <a:xfrm>
            <a:off x="1524000" y="1889279"/>
            <a:ext cx="9144000" cy="2387600"/>
          </a:xfrm>
        </p:spPr>
        <p:txBody>
          <a:bodyPr/>
          <a:lstStyle/>
          <a:p>
            <a:r>
              <a:rPr lang="en-US" dirty="0">
                <a:solidFill>
                  <a:schemeClr val="bg1"/>
                </a:solidFill>
                <a:latin typeface="Segoe UI Black" panose="020B0A02040204020203" pitchFamily="34" charset="0"/>
                <a:ea typeface="Segoe UI Black" panose="020B0A02040204020203" pitchFamily="34" charset="0"/>
              </a:rPr>
              <a:t>Machine Learning Models</a:t>
            </a:r>
            <a:endParaRPr lang="en-IN" dirty="0">
              <a:solidFill>
                <a:schemeClr val="bg1"/>
              </a:solidFill>
              <a:latin typeface="Segoe UI Black" panose="020B0A02040204020203" pitchFamily="34" charset="0"/>
              <a:ea typeface="Segoe UI Black" panose="020B0A02040204020203" pitchFamily="34" charset="0"/>
            </a:endParaRPr>
          </a:p>
        </p:txBody>
      </p:sp>
      <p:sp>
        <p:nvSpPr>
          <p:cNvPr id="15" name="Subtitle 14">
            <a:extLst>
              <a:ext uri="{FF2B5EF4-FFF2-40B4-BE49-F238E27FC236}">
                <a16:creationId xmlns:a16="http://schemas.microsoft.com/office/drawing/2014/main" id="{47C9F679-3EF6-07D3-2834-D598D49A1665}"/>
              </a:ext>
            </a:extLst>
          </p:cNvPr>
          <p:cNvSpPr>
            <a:spLocks noGrp="1"/>
          </p:cNvSpPr>
          <p:nvPr>
            <p:ph type="subTitle" idx="1"/>
          </p:nvPr>
        </p:nvSpPr>
        <p:spPr>
          <a:xfrm>
            <a:off x="1524000" y="4393740"/>
            <a:ext cx="9144000" cy="1655762"/>
          </a:xfrm>
        </p:spPr>
        <p:txBody>
          <a:bodyPr/>
          <a:lstStyle/>
          <a:p>
            <a:r>
              <a:rPr lang="en-US" dirty="0">
                <a:solidFill>
                  <a:schemeClr val="bg1"/>
                </a:solidFill>
              </a:rPr>
              <a:t>ARIMA</a:t>
            </a:r>
          </a:p>
          <a:p>
            <a:r>
              <a:rPr lang="en-US" dirty="0">
                <a:solidFill>
                  <a:schemeClr val="bg1"/>
                </a:solidFill>
              </a:rPr>
              <a:t>PROPHET</a:t>
            </a:r>
          </a:p>
          <a:p>
            <a:r>
              <a:rPr lang="en-US" dirty="0">
                <a:solidFill>
                  <a:schemeClr val="bg1"/>
                </a:solidFill>
              </a:rPr>
              <a:t>LSTM</a:t>
            </a:r>
            <a:endParaRPr lang="en-IN" dirty="0">
              <a:solidFill>
                <a:schemeClr val="bg1"/>
              </a:solidFill>
            </a:endParaRPr>
          </a:p>
        </p:txBody>
      </p:sp>
    </p:spTree>
    <p:extLst>
      <p:ext uri="{BB962C8B-B14F-4D97-AF65-F5344CB8AC3E}">
        <p14:creationId xmlns:p14="http://schemas.microsoft.com/office/powerpoint/2010/main" val="3090827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549E6-C3E4-FE49-14D5-4C41B79932A7}"/>
              </a:ext>
            </a:extLst>
          </p:cNvPr>
          <p:cNvSpPr>
            <a:spLocks noGrp="1"/>
          </p:cNvSpPr>
          <p:nvPr>
            <p:ph type="title"/>
          </p:nvPr>
        </p:nvSpPr>
        <p:spPr/>
        <p:txBody>
          <a:bodyPr/>
          <a:lstStyle/>
          <a:p>
            <a:r>
              <a:rPr lang="en-US" dirty="0">
                <a:solidFill>
                  <a:schemeClr val="bg1"/>
                </a:solidFill>
                <a:latin typeface="Segoe UI Black" panose="020B0A02040204020203" pitchFamily="34" charset="0"/>
                <a:ea typeface="Segoe UI Black" panose="020B0A02040204020203" pitchFamily="34" charset="0"/>
              </a:rPr>
              <a:t>ARIMA</a:t>
            </a:r>
            <a:endParaRPr lang="en-IN" dirty="0">
              <a:solidFill>
                <a:schemeClr val="bg1"/>
              </a:solidFill>
              <a:latin typeface="Segoe UI Black" panose="020B0A02040204020203" pitchFamily="34" charset="0"/>
              <a:ea typeface="Segoe UI Black" panose="020B0A02040204020203" pitchFamily="34" charset="0"/>
            </a:endParaRPr>
          </a:p>
        </p:txBody>
      </p:sp>
      <p:sp>
        <p:nvSpPr>
          <p:cNvPr id="3" name="Content Placeholder 2">
            <a:extLst>
              <a:ext uri="{FF2B5EF4-FFF2-40B4-BE49-F238E27FC236}">
                <a16:creationId xmlns:a16="http://schemas.microsoft.com/office/drawing/2014/main" id="{9CA4A8EE-1234-728E-EDF6-291639CAF20A}"/>
              </a:ext>
            </a:extLst>
          </p:cNvPr>
          <p:cNvSpPr>
            <a:spLocks noGrp="1"/>
          </p:cNvSpPr>
          <p:nvPr>
            <p:ph idx="1"/>
          </p:nvPr>
        </p:nvSpPr>
        <p:spPr>
          <a:xfrm>
            <a:off x="838200" y="1474839"/>
            <a:ext cx="10515600" cy="4702124"/>
          </a:xfrm>
        </p:spPr>
        <p:txBody>
          <a:bodyPr>
            <a:normAutofit fontScale="70000" lnSpcReduction="20000"/>
          </a:bodyPr>
          <a:lstStyle/>
          <a:p>
            <a:pPr>
              <a:lnSpc>
                <a:spcPct val="120000"/>
              </a:lnSpc>
            </a:pPr>
            <a:r>
              <a:rPr lang="en-US" b="0" i="0" dirty="0">
                <a:solidFill>
                  <a:srgbClr val="D1D5DB"/>
                </a:solidFill>
                <a:effectLst/>
              </a:rPr>
              <a:t>ARIMA stands for Autoregressive Integrated Moving Average. It is a time series forecasting model that combines autoregression (AR), differencing (I), and moving average (MA) components to make predictions about future values in a time series.</a:t>
            </a:r>
          </a:p>
          <a:p>
            <a:pPr algn="l">
              <a:lnSpc>
                <a:spcPct val="120000"/>
              </a:lnSpc>
            </a:pPr>
            <a:r>
              <a:rPr lang="en-US" b="0" i="0" dirty="0">
                <a:solidFill>
                  <a:srgbClr val="D1D5DB"/>
                </a:solidFill>
                <a:effectLst/>
              </a:rPr>
              <a:t>The AR component models the relationship between an observation and a lagged observation in the time series. The MA component models the error term, which is the difference between the predicted value and the actual value at each time step. The I component involves differencing the time series data to make it stationary, meaning it has a constant mean and variance over time.</a:t>
            </a:r>
          </a:p>
          <a:p>
            <a:pPr algn="l">
              <a:lnSpc>
                <a:spcPct val="120000"/>
              </a:lnSpc>
            </a:pPr>
            <a:r>
              <a:rPr lang="en-US" b="0" i="0" dirty="0">
                <a:solidFill>
                  <a:srgbClr val="D1D5DB"/>
                </a:solidFill>
                <a:effectLst/>
              </a:rPr>
              <a:t>To implement ARIMA, you need to specify three parameters: p, d, and q. These represent the order of the AR, I, and MA components, respectively. The p parameter specifies the number of lags to include in the AR component, while the q parameter specifies the number of error terms to include in the MA component. The d parameter specifies the number of times the time series needs to be differenced to achieve stationarity.</a:t>
            </a:r>
          </a:p>
          <a:p>
            <a:pPr>
              <a:lnSpc>
                <a:spcPct val="120000"/>
              </a:lnSpc>
            </a:pPr>
            <a:endParaRPr lang="en-IN" dirty="0"/>
          </a:p>
        </p:txBody>
      </p:sp>
    </p:spTree>
    <p:extLst>
      <p:ext uri="{BB962C8B-B14F-4D97-AF65-F5344CB8AC3E}">
        <p14:creationId xmlns:p14="http://schemas.microsoft.com/office/powerpoint/2010/main" val="2387562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C80A-55A4-48A8-75A0-15106BAEB19D}"/>
              </a:ext>
            </a:extLst>
          </p:cNvPr>
          <p:cNvSpPr>
            <a:spLocks noGrp="1"/>
          </p:cNvSpPr>
          <p:nvPr>
            <p:ph type="title"/>
          </p:nvPr>
        </p:nvSpPr>
        <p:spPr>
          <a:xfrm>
            <a:off x="769374" y="382049"/>
            <a:ext cx="10515600" cy="597975"/>
          </a:xfrm>
        </p:spPr>
        <p:txBody>
          <a:bodyPr>
            <a:normAutofit fontScale="90000"/>
          </a:bodyPr>
          <a:lstStyle/>
          <a:p>
            <a:r>
              <a:rPr lang="en-US" dirty="0">
                <a:solidFill>
                  <a:schemeClr val="bg1"/>
                </a:solidFill>
                <a:latin typeface="Segoe UI Black" panose="020B0A02040204020203" pitchFamily="34" charset="0"/>
                <a:ea typeface="Segoe UI Black" panose="020B0A02040204020203" pitchFamily="34" charset="0"/>
              </a:rPr>
              <a:t>How to find values of p, q, d ?</a:t>
            </a:r>
            <a:endParaRPr lang="en-IN" dirty="0">
              <a:solidFill>
                <a:schemeClr val="bg1"/>
              </a:solidFill>
              <a:latin typeface="Segoe UI Black" panose="020B0A02040204020203" pitchFamily="34" charset="0"/>
              <a:ea typeface="Segoe UI Black" panose="020B0A02040204020203" pitchFamily="34" charset="0"/>
            </a:endParaRPr>
          </a:p>
        </p:txBody>
      </p:sp>
      <p:sp>
        <p:nvSpPr>
          <p:cNvPr id="3" name="Content Placeholder 2">
            <a:extLst>
              <a:ext uri="{FF2B5EF4-FFF2-40B4-BE49-F238E27FC236}">
                <a16:creationId xmlns:a16="http://schemas.microsoft.com/office/drawing/2014/main" id="{25F4DADE-DD90-8CF6-E257-3CB7F0D9648B}"/>
              </a:ext>
            </a:extLst>
          </p:cNvPr>
          <p:cNvSpPr>
            <a:spLocks noGrp="1"/>
          </p:cNvSpPr>
          <p:nvPr>
            <p:ph idx="1"/>
          </p:nvPr>
        </p:nvSpPr>
        <p:spPr>
          <a:xfrm>
            <a:off x="838200" y="1140542"/>
            <a:ext cx="10515600" cy="5335409"/>
          </a:xfrm>
        </p:spPr>
        <p:txBody>
          <a:bodyPr>
            <a:normAutofit lnSpcReduction="10000"/>
          </a:bodyPr>
          <a:lstStyle/>
          <a:p>
            <a:pPr marL="0" indent="0">
              <a:buNone/>
            </a:pPr>
            <a:r>
              <a:rPr lang="en-US" sz="1800" dirty="0">
                <a:solidFill>
                  <a:schemeClr val="bg1"/>
                </a:solidFill>
              </a:rPr>
              <a:t>Before moving to that there is a fundamental concept to be understood: </a:t>
            </a:r>
            <a:r>
              <a:rPr lang="en-US" sz="1800" b="0" i="0" dirty="0">
                <a:solidFill>
                  <a:schemeClr val="bg1"/>
                </a:solidFill>
                <a:effectLst/>
              </a:rPr>
              <a:t>Time serious data only works with Stationary data.</a:t>
            </a:r>
            <a:r>
              <a:rPr lang="en-US" sz="1800" dirty="0">
                <a:solidFill>
                  <a:schemeClr val="bg1"/>
                </a:solidFill>
              </a:rPr>
              <a:t> </a:t>
            </a:r>
          </a:p>
          <a:p>
            <a:pPr marL="0" indent="0">
              <a:buNone/>
            </a:pPr>
            <a:endParaRPr lang="en-US" sz="1800" dirty="0">
              <a:solidFill>
                <a:schemeClr val="bg1"/>
              </a:solidFill>
            </a:endParaRPr>
          </a:p>
          <a:p>
            <a:pPr marL="0" indent="0">
              <a:buNone/>
            </a:pPr>
            <a:r>
              <a:rPr lang="en-US" sz="1800" b="0" i="0" dirty="0">
                <a:solidFill>
                  <a:schemeClr val="bg1"/>
                </a:solidFill>
                <a:effectLst/>
              </a:rPr>
              <a:t>Stationary! Ugh, what does this mean?</a:t>
            </a:r>
            <a:r>
              <a:rPr lang="en-US" sz="1800" dirty="0">
                <a:solidFill>
                  <a:schemeClr val="bg1"/>
                </a:solidFill>
              </a:rPr>
              <a:t> </a:t>
            </a:r>
            <a:r>
              <a:rPr lang="en-US" sz="1800" b="0" i="0" dirty="0">
                <a:solidFill>
                  <a:schemeClr val="bg1"/>
                </a:solidFill>
                <a:effectLst/>
              </a:rPr>
              <a:t>Let's us briefly understand the math.</a:t>
            </a:r>
          </a:p>
          <a:p>
            <a:pPr algn="l">
              <a:buFont typeface="Arial" panose="020B0604020202020204" pitchFamily="34" charset="0"/>
              <a:buChar char="•"/>
            </a:pPr>
            <a:r>
              <a:rPr lang="en-US" sz="1800" b="0" i="0" dirty="0">
                <a:solidFill>
                  <a:schemeClr val="bg1"/>
                </a:solidFill>
                <a:effectLst/>
              </a:rPr>
              <a:t>Stationary data that the property that the mean, variance, and autocorrelation structure do not change over time.</a:t>
            </a:r>
          </a:p>
          <a:p>
            <a:pPr algn="l"/>
            <a:r>
              <a:rPr lang="en-US" sz="1800" b="0" i="0" dirty="0">
                <a:solidFill>
                  <a:schemeClr val="bg1"/>
                </a:solidFill>
                <a:effectLst/>
              </a:rPr>
              <a:t>If both mean and standard deviation are flat lines(constant mean and constant variance), the series becomes stationary.</a:t>
            </a:r>
          </a:p>
          <a:p>
            <a:pPr marL="0" indent="0" algn="l">
              <a:buNone/>
            </a:pPr>
            <a:endParaRPr lang="en-US" sz="1800" b="0" i="0" dirty="0">
              <a:solidFill>
                <a:schemeClr val="bg1"/>
              </a:solidFill>
              <a:effectLst/>
            </a:endParaRPr>
          </a:p>
          <a:p>
            <a:pPr marL="0" indent="0" algn="l">
              <a:buNone/>
            </a:pPr>
            <a:r>
              <a:rPr lang="en-US" sz="1800" b="0" i="0" dirty="0">
                <a:solidFill>
                  <a:schemeClr val="bg1"/>
                </a:solidFill>
                <a:effectLst/>
              </a:rPr>
              <a:t>Pre-requisite for Stationary </a:t>
            </a:r>
            <a:r>
              <a:rPr lang="en-US" sz="1800" b="0" i="0" dirty="0" err="1">
                <a:solidFill>
                  <a:schemeClr val="bg1"/>
                </a:solidFill>
                <a:effectLst/>
              </a:rPr>
              <a:t>Dataa</a:t>
            </a:r>
            <a:endParaRPr lang="en-US" sz="1800" b="0" i="0" dirty="0">
              <a:solidFill>
                <a:schemeClr val="bg1"/>
              </a:solidFill>
              <a:effectLst/>
            </a:endParaRPr>
          </a:p>
          <a:p>
            <a:pPr algn="l">
              <a:buFont typeface="+mj-lt"/>
              <a:buAutoNum type="arabicPeriod"/>
            </a:pPr>
            <a:r>
              <a:rPr lang="en-US" sz="1800" b="0" i="0" dirty="0">
                <a:solidFill>
                  <a:schemeClr val="bg1"/>
                </a:solidFill>
                <a:effectLst/>
              </a:rPr>
              <a:t>Mean should be constant</a:t>
            </a:r>
          </a:p>
          <a:p>
            <a:pPr algn="l">
              <a:buFont typeface="+mj-lt"/>
              <a:buAutoNum type="arabicPeriod"/>
            </a:pPr>
            <a:r>
              <a:rPr lang="en-US" sz="1800" b="0" i="0" dirty="0">
                <a:solidFill>
                  <a:schemeClr val="bg1"/>
                </a:solidFill>
                <a:effectLst/>
              </a:rPr>
              <a:t>Standard deviation should be constant</a:t>
            </a:r>
            <a:br>
              <a:rPr lang="en-US" sz="1800" b="0" i="0" dirty="0">
                <a:solidFill>
                  <a:schemeClr val="bg1"/>
                </a:solidFill>
                <a:effectLst/>
              </a:rPr>
            </a:br>
            <a:endParaRPr lang="en-US" sz="1800" b="0" i="0" dirty="0">
              <a:solidFill>
                <a:schemeClr val="bg1"/>
              </a:solidFill>
              <a:effectLst/>
            </a:endParaRPr>
          </a:p>
          <a:p>
            <a:pPr marL="0" indent="0" algn="l">
              <a:buNone/>
            </a:pPr>
            <a:r>
              <a:rPr lang="en-US" sz="1800" b="0" i="1" dirty="0">
                <a:solidFill>
                  <a:schemeClr val="bg1"/>
                </a:solidFill>
                <a:effectLst/>
              </a:rPr>
              <a:t>How can we achieve this in python?</a:t>
            </a:r>
            <a:endParaRPr lang="en-US" sz="1800" b="0" i="0" dirty="0">
              <a:solidFill>
                <a:schemeClr val="bg1"/>
              </a:solidFill>
              <a:effectLst/>
            </a:endParaRPr>
          </a:p>
          <a:p>
            <a:pPr algn="l">
              <a:buFont typeface="+mj-lt"/>
              <a:buAutoNum type="arabicPeriod"/>
            </a:pPr>
            <a:r>
              <a:rPr lang="en-US" sz="1800" b="0" i="0" dirty="0">
                <a:solidFill>
                  <a:schemeClr val="bg1"/>
                </a:solidFill>
                <a:effectLst/>
              </a:rPr>
              <a:t>Using rolling statistics</a:t>
            </a:r>
          </a:p>
          <a:p>
            <a:pPr algn="l">
              <a:buFont typeface="+mj-lt"/>
              <a:buAutoNum type="arabicPeriod"/>
            </a:pPr>
            <a:r>
              <a:rPr lang="en-US" sz="1800" b="0" i="0" dirty="0">
                <a:solidFill>
                  <a:schemeClr val="bg1"/>
                </a:solidFill>
                <a:effectLst/>
              </a:rPr>
              <a:t>Dickey Fuller test</a:t>
            </a:r>
          </a:p>
          <a:p>
            <a:pPr marL="0" indent="0">
              <a:buNone/>
            </a:pPr>
            <a:endParaRPr lang="en-IN" sz="1800" dirty="0">
              <a:solidFill>
                <a:schemeClr val="bg1"/>
              </a:solidFill>
              <a:ea typeface="Segoe UI Black" panose="020B0A02040204020203" pitchFamily="34" charset="0"/>
            </a:endParaRPr>
          </a:p>
        </p:txBody>
      </p:sp>
    </p:spTree>
    <p:extLst>
      <p:ext uri="{BB962C8B-B14F-4D97-AF65-F5344CB8AC3E}">
        <p14:creationId xmlns:p14="http://schemas.microsoft.com/office/powerpoint/2010/main" val="2334733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337D-9A1F-A77F-969C-03B881FC0507}"/>
              </a:ext>
            </a:extLst>
          </p:cNvPr>
          <p:cNvSpPr>
            <a:spLocks noGrp="1"/>
          </p:cNvSpPr>
          <p:nvPr>
            <p:ph type="title"/>
          </p:nvPr>
        </p:nvSpPr>
        <p:spPr>
          <a:xfrm>
            <a:off x="580103" y="206477"/>
            <a:ext cx="10515600" cy="1002430"/>
          </a:xfrm>
        </p:spPr>
        <p:txBody>
          <a:bodyPr/>
          <a:lstStyle/>
          <a:p>
            <a:r>
              <a:rPr lang="en-US" dirty="0">
                <a:solidFill>
                  <a:schemeClr val="bg1"/>
                </a:solidFill>
                <a:latin typeface="Segoe UI Black" panose="020B0A02040204020203" pitchFamily="34" charset="0"/>
                <a:ea typeface="Segoe UI Black" panose="020B0A02040204020203" pitchFamily="34" charset="0"/>
              </a:rPr>
              <a:t>Approach 1: Rolling Statistics</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5" name="Content Placeholder 4">
            <a:extLst>
              <a:ext uri="{FF2B5EF4-FFF2-40B4-BE49-F238E27FC236}">
                <a16:creationId xmlns:a16="http://schemas.microsoft.com/office/drawing/2014/main" id="{377713C0-E975-900D-5D7F-63FE920595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103" y="1455174"/>
            <a:ext cx="10982632" cy="4866968"/>
          </a:xfrm>
        </p:spPr>
      </p:pic>
    </p:spTree>
    <p:extLst>
      <p:ext uri="{BB962C8B-B14F-4D97-AF65-F5344CB8AC3E}">
        <p14:creationId xmlns:p14="http://schemas.microsoft.com/office/powerpoint/2010/main" val="1744525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85EE5-63B8-0D2B-0918-3446D0DA113D}"/>
              </a:ext>
            </a:extLst>
          </p:cNvPr>
          <p:cNvSpPr>
            <a:spLocks noGrp="1"/>
          </p:cNvSpPr>
          <p:nvPr>
            <p:ph type="title"/>
          </p:nvPr>
        </p:nvSpPr>
        <p:spPr>
          <a:xfrm>
            <a:off x="439993" y="0"/>
            <a:ext cx="10515600" cy="1325563"/>
          </a:xfrm>
        </p:spPr>
        <p:txBody>
          <a:bodyPr/>
          <a:lstStyle/>
          <a:p>
            <a:r>
              <a:rPr lang="en-US" dirty="0">
                <a:solidFill>
                  <a:schemeClr val="bg1"/>
                </a:solidFill>
                <a:latin typeface="Segoe UI Black" panose="020B0A02040204020203" pitchFamily="34" charset="0"/>
                <a:ea typeface="Segoe UI Black" panose="020B0A02040204020203" pitchFamily="34" charset="0"/>
              </a:rPr>
              <a:t>Approach 2: Dickey Fuller Test</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5" name="Content Placeholder 4">
            <a:extLst>
              <a:ext uri="{FF2B5EF4-FFF2-40B4-BE49-F238E27FC236}">
                <a16:creationId xmlns:a16="http://schemas.microsoft.com/office/drawing/2014/main" id="{13B6536E-85AE-4F3E-A0D2-59606F4029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736" y="1160207"/>
            <a:ext cx="11238271" cy="5397909"/>
          </a:xfrm>
        </p:spPr>
      </p:pic>
    </p:spTree>
    <p:extLst>
      <p:ext uri="{BB962C8B-B14F-4D97-AF65-F5344CB8AC3E}">
        <p14:creationId xmlns:p14="http://schemas.microsoft.com/office/powerpoint/2010/main" val="2911963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49981" y="-69042"/>
            <a:ext cx="6096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C183D7F6-B498-43B3-948B-1728B52AA6E4}">
                <adec:decorative xmlns:adec="http://schemas.microsoft.com/office/drawing/2017/decorative" val="1"/>
              </a:ext>
            </a:extLst>
          </p:cNvPr>
          <p:cNvGrpSpPr/>
          <p:nvPr/>
        </p:nvGrpSpPr>
        <p:grpSpPr>
          <a:xfrm>
            <a:off x="9912263" y="2010673"/>
            <a:ext cx="1281512" cy="487738"/>
            <a:chOff x="9912263" y="2010673"/>
            <a:chExt cx="1281512" cy="487738"/>
          </a:xfrm>
          <a:effectLst>
            <a:outerShdw blurRad="50800" dist="38100" dir="8100000" algn="tr" rotWithShape="0">
              <a:prstClr val="black">
                <a:alpha val="40000"/>
              </a:prstClr>
            </a:outerShdw>
          </a:effectLst>
        </p:grpSpPr>
        <p:sp>
          <p:nvSpPr>
            <p:cNvPr id="55" name="Freeform 54"/>
            <p:cNvSpPr/>
            <p:nvPr/>
          </p:nvSpPr>
          <p:spPr>
            <a:xfrm>
              <a:off x="9912263" y="2010673"/>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3" name="Group 72"/>
            <p:cNvGrpSpPr/>
            <p:nvPr/>
          </p:nvGrpSpPr>
          <p:grpSpPr>
            <a:xfrm flipH="1">
              <a:off x="10838597" y="2143232"/>
              <a:ext cx="222620" cy="222620"/>
              <a:chOff x="1389063" y="3748088"/>
              <a:chExt cx="336550" cy="336550"/>
            </a:xfrm>
            <a:solidFill>
              <a:schemeClr val="bg1"/>
            </a:solidFill>
          </p:grpSpPr>
          <p:sp>
            <p:nvSpPr>
              <p:cNvPr id="74"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a:extLst>
              <a:ext uri="{C183D7F6-B498-43B3-948B-1728B52AA6E4}">
                <adec:decorative xmlns:adec="http://schemas.microsoft.com/office/drawing/2017/decorative" val="1"/>
              </a:ext>
            </a:extLst>
          </p:cNvPr>
          <p:cNvGrpSpPr/>
          <p:nvPr/>
        </p:nvGrpSpPr>
        <p:grpSpPr>
          <a:xfrm>
            <a:off x="9912263" y="2954121"/>
            <a:ext cx="1281512" cy="487738"/>
            <a:chOff x="9912263" y="3185130"/>
            <a:chExt cx="1281512" cy="487738"/>
          </a:xfrm>
          <a:effectLst>
            <a:outerShdw blurRad="50800" dist="38100" dir="8100000" algn="tr" rotWithShape="0">
              <a:prstClr val="black">
                <a:alpha val="40000"/>
              </a:prstClr>
            </a:outerShdw>
          </a:effectLst>
        </p:grpSpPr>
        <p:sp>
          <p:nvSpPr>
            <p:cNvPr id="54" name="Freeform 53"/>
            <p:cNvSpPr/>
            <p:nvPr/>
          </p:nvSpPr>
          <p:spPr>
            <a:xfrm>
              <a:off x="9912263" y="3185130"/>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0" name="Group 79"/>
            <p:cNvGrpSpPr/>
            <p:nvPr/>
          </p:nvGrpSpPr>
          <p:grpSpPr>
            <a:xfrm flipH="1">
              <a:off x="10822976" y="3302068"/>
              <a:ext cx="253863" cy="253863"/>
              <a:chOff x="3613150" y="3706813"/>
              <a:chExt cx="420688" cy="420687"/>
            </a:xfrm>
          </p:grpSpPr>
          <p:sp>
            <p:nvSpPr>
              <p:cNvPr id="81"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C183D7F6-B498-43B3-948B-1728B52AA6E4}">
                <adec:decorative xmlns:adec="http://schemas.microsoft.com/office/drawing/2017/decorative" val="1"/>
              </a:ext>
            </a:extLst>
          </p:cNvPr>
          <p:cNvGrpSpPr/>
          <p:nvPr/>
        </p:nvGrpSpPr>
        <p:grpSpPr>
          <a:xfrm>
            <a:off x="9912263" y="3897569"/>
            <a:ext cx="1281512" cy="487738"/>
            <a:chOff x="9912263" y="3897569"/>
            <a:chExt cx="1281512" cy="487738"/>
          </a:xfrm>
          <a:effectLst>
            <a:outerShdw blurRad="50800" dist="38100" dir="8100000" algn="tr" rotWithShape="0">
              <a:prstClr val="black">
                <a:alpha val="40000"/>
              </a:prstClr>
            </a:outerShdw>
          </a:effectLst>
        </p:grpSpPr>
        <p:sp>
          <p:nvSpPr>
            <p:cNvPr id="53" name="Freeform 52"/>
            <p:cNvSpPr/>
            <p:nvPr/>
          </p:nvSpPr>
          <p:spPr>
            <a:xfrm flipH="1">
              <a:off x="9912263" y="3897569"/>
              <a:ext cx="1281512" cy="487738"/>
            </a:xfrm>
            <a:custGeom>
              <a:avLst/>
              <a:gdLst>
                <a:gd name="connsiteX0" fmla="*/ 1281512 w 1281512"/>
                <a:gd name="connsiteY0" fmla="*/ 0 h 487738"/>
                <a:gd name="connsiteX1" fmla="*/ 256995 w 1281512"/>
                <a:gd name="connsiteY1" fmla="*/ 0 h 487738"/>
                <a:gd name="connsiteX2" fmla="*/ 256995 w 1281512"/>
                <a:gd name="connsiteY2" fmla="*/ 1323 h 487738"/>
                <a:gd name="connsiteX3" fmla="*/ 243869 w 1281512"/>
                <a:gd name="connsiteY3" fmla="*/ 0 h 487738"/>
                <a:gd name="connsiteX4" fmla="*/ 0 w 1281512"/>
                <a:gd name="connsiteY4" fmla="*/ 243869 h 487738"/>
                <a:gd name="connsiteX5" fmla="*/ 243869 w 1281512"/>
                <a:gd name="connsiteY5" fmla="*/ 487738 h 487738"/>
                <a:gd name="connsiteX6" fmla="*/ 256995 w 1281512"/>
                <a:gd name="connsiteY6" fmla="*/ 486415 h 487738"/>
                <a:gd name="connsiteX7" fmla="*/ 256995 w 1281512"/>
                <a:gd name="connsiteY7" fmla="*/ 487737 h 487738"/>
                <a:gd name="connsiteX8" fmla="*/ 1281512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0" name="Group 39"/>
            <p:cNvGrpSpPr/>
            <p:nvPr/>
          </p:nvGrpSpPr>
          <p:grpSpPr>
            <a:xfrm>
              <a:off x="10813249" y="4076466"/>
              <a:ext cx="273316" cy="129944"/>
              <a:chOff x="4254500" y="2100263"/>
              <a:chExt cx="1906588" cy="906463"/>
            </a:xfrm>
          </p:grpSpPr>
          <p:sp>
            <p:nvSpPr>
              <p:cNvPr id="41"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4" name="Picture 3">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290" y="910253"/>
            <a:ext cx="8975028" cy="5521746"/>
          </a:xfrm>
          <a:prstGeom prst="rect">
            <a:avLst/>
          </a:prstGeom>
        </p:spPr>
      </p:pic>
      <p:sp>
        <p:nvSpPr>
          <p:cNvPr id="2" name="Freeform 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 name="TextBox 2"/>
          <p:cNvSpPr txBox="1"/>
          <p:nvPr/>
        </p:nvSpPr>
        <p:spPr>
          <a:xfrm>
            <a:off x="11857440" y="6481180"/>
            <a:ext cx="390492" cy="307777"/>
          </a:xfrm>
          <a:prstGeom prst="rect">
            <a:avLst/>
          </a:prstGeom>
          <a:noFill/>
        </p:spPr>
        <p:txBody>
          <a:bodyPr wrap="none" rtlCol="0">
            <a:spAutoFit/>
          </a:bodyPr>
          <a:lstStyle/>
          <a:p>
            <a:r>
              <a:rPr lang="en-US" sz="1400" b="1" dirty="0">
                <a:solidFill>
                  <a:schemeClr val="bg1"/>
                </a:solidFill>
              </a:rPr>
              <a:t>10</a:t>
            </a:r>
          </a:p>
        </p:txBody>
      </p:sp>
      <p:sp>
        <p:nvSpPr>
          <p:cNvPr id="36" name="Rectangle 35">
            <a:extLst>
              <a:ext uri="{C183D7F6-B498-43B3-948B-1728B52AA6E4}">
                <adec:decorative xmlns:adec="http://schemas.microsoft.com/office/drawing/2017/decorative" val="1"/>
              </a:ext>
            </a:extLst>
          </p:cNvPr>
          <p:cNvSpPr/>
          <p:nvPr/>
        </p:nvSpPr>
        <p:spPr>
          <a:xfrm>
            <a:off x="4211960" y="1543243"/>
            <a:ext cx="5700304" cy="3554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6" name="Chart 15" descr="This is a chart. "/>
          <p:cNvGraphicFramePr/>
          <p:nvPr>
            <p:extLst>
              <p:ext uri="{D42A27DB-BD31-4B8C-83A1-F6EECF244321}">
                <p14:modId xmlns:p14="http://schemas.microsoft.com/office/powerpoint/2010/main" val="1098577696"/>
              </p:ext>
            </p:extLst>
          </p:nvPr>
        </p:nvGraphicFramePr>
        <p:xfrm>
          <a:off x="4775828" y="1796308"/>
          <a:ext cx="4572565" cy="3048376"/>
        </p:xfrm>
        <a:graphic>
          <a:graphicData uri="http://schemas.openxmlformats.org/drawingml/2006/chart">
            <c:chart xmlns:c="http://schemas.openxmlformats.org/drawingml/2006/chart" xmlns:r="http://schemas.openxmlformats.org/officeDocument/2006/relationships" r:id="rId3"/>
          </a:graphicData>
        </a:graphic>
      </p:graphicFrame>
      <p:sp>
        <p:nvSpPr>
          <p:cNvPr id="102" name="TextBox 101"/>
          <p:cNvSpPr txBox="1"/>
          <p:nvPr/>
        </p:nvSpPr>
        <p:spPr>
          <a:xfrm>
            <a:off x="304926" y="2398431"/>
            <a:ext cx="3053377" cy="3447098"/>
          </a:xfrm>
          <a:prstGeom prst="rect">
            <a:avLst/>
          </a:prstGeom>
          <a:noFill/>
        </p:spPr>
        <p:txBody>
          <a:bodyPr wrap="square" lIns="0" tIns="0" rIns="0" bIns="0" rtlCol="0">
            <a:spAutoFit/>
          </a:bodyPr>
          <a:lstStyle/>
          <a:p>
            <a:pPr algn="just"/>
            <a:r>
              <a:rPr lang="en-US" sz="1600" dirty="0">
                <a:solidFill>
                  <a:srgbClr val="D1D5DB"/>
                </a:solidFill>
                <a:latin typeface="Söhne"/>
              </a:rPr>
              <a:t>D</a:t>
            </a:r>
            <a:r>
              <a:rPr lang="en-US" sz="1600" b="0" i="0" dirty="0">
                <a:solidFill>
                  <a:srgbClr val="D1D5DB"/>
                </a:solidFill>
                <a:effectLst/>
                <a:latin typeface="Söhne"/>
              </a:rPr>
              <a:t>eveloping a machine learning model that can accurately predict the future movements of stock prices, based on historical data and other relevant factors. The model should be able to handle the complexity and volatility of the stock market, and provide reliable predictions for a variety of stocks and indices. The goal is to help investors and financial institutions make informed decisions, minimize risks, and maximize returns in the stock market.</a:t>
            </a:r>
            <a:endParaRPr lang="en-US" sz="1600" dirty="0">
              <a:solidFill>
                <a:schemeClr val="bg1"/>
              </a:solidFill>
            </a:endParaRPr>
          </a:p>
        </p:txBody>
      </p:sp>
      <p:sp>
        <p:nvSpPr>
          <p:cNvPr id="103" name="TextBox 102"/>
          <p:cNvSpPr txBox="1"/>
          <p:nvPr/>
        </p:nvSpPr>
        <p:spPr>
          <a:xfrm>
            <a:off x="254508" y="120335"/>
            <a:ext cx="3644913" cy="1723549"/>
          </a:xfrm>
          <a:prstGeom prst="rect">
            <a:avLst/>
          </a:prstGeom>
          <a:noFill/>
        </p:spPr>
        <p:txBody>
          <a:bodyPr wrap="square" lIns="0" tIns="0" rIns="0" bIns="0" rtlCol="0">
            <a:spAutoFit/>
          </a:bodyPr>
          <a:lstStyle/>
          <a:p>
            <a:pPr>
              <a:tabLst>
                <a:tab pos="347663" algn="l"/>
              </a:tabLst>
            </a:pPr>
            <a:r>
              <a:rPr lang="en-US" sz="2800" b="1" dirty="0">
                <a:solidFill>
                  <a:srgbClr val="FFFFFF"/>
                </a:solidFill>
                <a:latin typeface="+mj-lt"/>
              </a:rPr>
              <a:t>Where would be data science if there was no problem statement?</a:t>
            </a:r>
          </a:p>
        </p:txBody>
      </p:sp>
      <p:cxnSp>
        <p:nvCxnSpPr>
          <p:cNvPr id="105" name="Straight Connector 104">
            <a:extLst>
              <a:ext uri="{C183D7F6-B498-43B3-948B-1728B52AA6E4}">
                <adec:decorative xmlns:adec="http://schemas.microsoft.com/office/drawing/2017/decorative" val="1"/>
              </a:ext>
            </a:extLst>
          </p:cNvPr>
          <p:cNvCxnSpPr/>
          <p:nvPr/>
        </p:nvCxnSpPr>
        <p:spPr>
          <a:xfrm>
            <a:off x="705351" y="2185833"/>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spTree>
    <p:extLst>
      <p:ext uri="{BB962C8B-B14F-4D97-AF65-F5344CB8AC3E}">
        <p14:creationId xmlns:p14="http://schemas.microsoft.com/office/powerpoint/2010/main" val="2420142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04CFC-CDCF-2AA6-CCED-69F2A7418452}"/>
              </a:ext>
            </a:extLst>
          </p:cNvPr>
          <p:cNvSpPr>
            <a:spLocks noGrp="1"/>
          </p:cNvSpPr>
          <p:nvPr>
            <p:ph type="title"/>
          </p:nvPr>
        </p:nvSpPr>
        <p:spPr>
          <a:xfrm>
            <a:off x="641555" y="303161"/>
            <a:ext cx="10515600" cy="755752"/>
          </a:xfrm>
        </p:spPr>
        <p:txBody>
          <a:bodyPr/>
          <a:lstStyle/>
          <a:p>
            <a:r>
              <a:rPr lang="en-US" dirty="0">
                <a:solidFill>
                  <a:schemeClr val="bg1"/>
                </a:solidFill>
                <a:latin typeface="Segoe UI Black" panose="020B0A02040204020203" pitchFamily="34" charset="0"/>
                <a:ea typeface="Segoe UI Black" panose="020B0A02040204020203" pitchFamily="34" charset="0"/>
              </a:rPr>
              <a:t>How can we make data Stationary?</a:t>
            </a:r>
            <a:endParaRPr lang="en-IN" dirty="0">
              <a:solidFill>
                <a:schemeClr val="bg1"/>
              </a:solidFill>
              <a:latin typeface="Segoe UI Black" panose="020B0A02040204020203" pitchFamily="34" charset="0"/>
              <a:ea typeface="Segoe UI Black" panose="020B0A02040204020203" pitchFamily="34" charset="0"/>
            </a:endParaRPr>
          </a:p>
        </p:txBody>
      </p:sp>
      <p:sp>
        <p:nvSpPr>
          <p:cNvPr id="3" name="Content Placeholder 2">
            <a:extLst>
              <a:ext uri="{FF2B5EF4-FFF2-40B4-BE49-F238E27FC236}">
                <a16:creationId xmlns:a16="http://schemas.microsoft.com/office/drawing/2014/main" id="{96D91F73-27C0-2E39-1133-4BCE37640E69}"/>
              </a:ext>
            </a:extLst>
          </p:cNvPr>
          <p:cNvSpPr>
            <a:spLocks noGrp="1"/>
          </p:cNvSpPr>
          <p:nvPr>
            <p:ph idx="1"/>
          </p:nvPr>
        </p:nvSpPr>
        <p:spPr>
          <a:xfrm>
            <a:off x="769374" y="1307691"/>
            <a:ext cx="10515600" cy="4780782"/>
          </a:xfrm>
        </p:spPr>
        <p:txBody>
          <a:bodyPr>
            <a:normAutofit/>
          </a:bodyPr>
          <a:lstStyle/>
          <a:p>
            <a:pPr marL="0" indent="0">
              <a:buNone/>
            </a:pPr>
            <a:r>
              <a:rPr lang="en-US" sz="2400" dirty="0">
                <a:solidFill>
                  <a:schemeClr val="bg1"/>
                </a:solidFill>
              </a:rPr>
              <a:t>We can take log transformation, square root transformation, q transformation. We do not know which transformation will make the data stationary</a:t>
            </a:r>
            <a:endParaRPr lang="en-IN" sz="2400" dirty="0">
              <a:solidFill>
                <a:schemeClr val="bg1"/>
              </a:solidFill>
            </a:endParaRPr>
          </a:p>
        </p:txBody>
      </p:sp>
      <p:pic>
        <p:nvPicPr>
          <p:cNvPr id="5" name="Picture 4">
            <a:extLst>
              <a:ext uri="{FF2B5EF4-FFF2-40B4-BE49-F238E27FC236}">
                <a16:creationId xmlns:a16="http://schemas.microsoft.com/office/drawing/2014/main" id="{46DF71D9-9770-53FF-E5C8-3CB88CA4CE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026" y="2356245"/>
            <a:ext cx="9876376" cy="4092295"/>
          </a:xfrm>
          <a:prstGeom prst="rect">
            <a:avLst/>
          </a:prstGeom>
        </p:spPr>
      </p:pic>
    </p:spTree>
    <p:extLst>
      <p:ext uri="{BB962C8B-B14F-4D97-AF65-F5344CB8AC3E}">
        <p14:creationId xmlns:p14="http://schemas.microsoft.com/office/powerpoint/2010/main" val="805961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DC8A6-4589-578A-B296-313809A0E1C3}"/>
              </a:ext>
            </a:extLst>
          </p:cNvPr>
          <p:cNvSpPr>
            <a:spLocks noGrp="1"/>
          </p:cNvSpPr>
          <p:nvPr>
            <p:ph type="title"/>
          </p:nvPr>
        </p:nvSpPr>
        <p:spPr>
          <a:xfrm>
            <a:off x="838200" y="365126"/>
            <a:ext cx="10515600" cy="755752"/>
          </a:xfrm>
        </p:spPr>
        <p:txBody>
          <a:bodyPr/>
          <a:lstStyle/>
          <a:p>
            <a:r>
              <a:rPr lang="en-US" dirty="0">
                <a:solidFill>
                  <a:schemeClr val="bg1"/>
                </a:solidFill>
                <a:latin typeface="Segoe UI Black" panose="020B0A02040204020203" pitchFamily="34" charset="0"/>
                <a:ea typeface="Segoe UI Black" panose="020B0A02040204020203" pitchFamily="34" charset="0"/>
              </a:rPr>
              <a:t>Full proof Confirmation</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5" name="Content Placeholder 4">
            <a:extLst>
              <a:ext uri="{FF2B5EF4-FFF2-40B4-BE49-F238E27FC236}">
                <a16:creationId xmlns:a16="http://schemas.microsoft.com/office/drawing/2014/main" id="{70AC9EA5-D4CA-2459-69E1-93742F0711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6692" y="1258529"/>
            <a:ext cx="10515600" cy="4984955"/>
          </a:xfrm>
        </p:spPr>
      </p:pic>
    </p:spTree>
    <p:extLst>
      <p:ext uri="{BB962C8B-B14F-4D97-AF65-F5344CB8AC3E}">
        <p14:creationId xmlns:p14="http://schemas.microsoft.com/office/powerpoint/2010/main" val="3642452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1A97-15F2-E58C-B5D6-E92237A73354}"/>
              </a:ext>
            </a:extLst>
          </p:cNvPr>
          <p:cNvSpPr>
            <a:spLocks noGrp="1"/>
          </p:cNvSpPr>
          <p:nvPr>
            <p:ph type="title"/>
          </p:nvPr>
        </p:nvSpPr>
        <p:spPr>
          <a:xfrm>
            <a:off x="838200" y="365126"/>
            <a:ext cx="10515600" cy="745920"/>
          </a:xfrm>
        </p:spPr>
        <p:txBody>
          <a:bodyPr/>
          <a:lstStyle/>
          <a:p>
            <a:r>
              <a:rPr lang="en-US" dirty="0">
                <a:solidFill>
                  <a:schemeClr val="bg1"/>
                </a:solidFill>
                <a:latin typeface="Segoe UI Black" panose="020B0A02040204020203" pitchFamily="34" charset="0"/>
                <a:ea typeface="Segoe UI Black" panose="020B0A02040204020203" pitchFamily="34" charset="0"/>
              </a:rPr>
              <a:t>Differencing AR(I)MA</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5" name="Content Placeholder 4">
            <a:extLst>
              <a:ext uri="{FF2B5EF4-FFF2-40B4-BE49-F238E27FC236}">
                <a16:creationId xmlns:a16="http://schemas.microsoft.com/office/drawing/2014/main" id="{F5FCBE6C-9842-583C-43A8-51D143F1F8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4751" y="1258244"/>
            <a:ext cx="10213688" cy="4341512"/>
          </a:xfrm>
        </p:spPr>
      </p:pic>
      <p:sp>
        <p:nvSpPr>
          <p:cNvPr id="6" name="TextBox 5">
            <a:extLst>
              <a:ext uri="{FF2B5EF4-FFF2-40B4-BE49-F238E27FC236}">
                <a16:creationId xmlns:a16="http://schemas.microsoft.com/office/drawing/2014/main" id="{32B0F7BA-5D24-A971-7D39-7AA0E3A3A215}"/>
              </a:ext>
            </a:extLst>
          </p:cNvPr>
          <p:cNvSpPr txBox="1"/>
          <p:nvPr/>
        </p:nvSpPr>
        <p:spPr>
          <a:xfrm>
            <a:off x="924232" y="5889523"/>
            <a:ext cx="10429568" cy="369332"/>
          </a:xfrm>
          <a:prstGeom prst="rect">
            <a:avLst/>
          </a:prstGeom>
          <a:noFill/>
        </p:spPr>
        <p:txBody>
          <a:bodyPr wrap="square" rtlCol="0">
            <a:spAutoFit/>
          </a:bodyPr>
          <a:lstStyle/>
          <a:p>
            <a:r>
              <a:rPr lang="en-US" dirty="0">
                <a:solidFill>
                  <a:schemeClr val="bg1"/>
                </a:solidFill>
              </a:rPr>
              <a:t>Only after first differencing we fulfilled the requirements. Therefore, d = 1</a:t>
            </a:r>
            <a:endParaRPr lang="en-IN" dirty="0">
              <a:solidFill>
                <a:schemeClr val="bg1"/>
              </a:solidFill>
            </a:endParaRPr>
          </a:p>
        </p:txBody>
      </p:sp>
    </p:spTree>
    <p:extLst>
      <p:ext uri="{BB962C8B-B14F-4D97-AF65-F5344CB8AC3E}">
        <p14:creationId xmlns:p14="http://schemas.microsoft.com/office/powerpoint/2010/main" val="2504377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9F7D35-6E90-C22E-76CA-0BD79CA5D587}"/>
              </a:ext>
            </a:extLst>
          </p:cNvPr>
          <p:cNvSpPr>
            <a:spLocks noGrp="1"/>
          </p:cNvSpPr>
          <p:nvPr>
            <p:ph idx="1"/>
          </p:nvPr>
        </p:nvSpPr>
        <p:spPr>
          <a:xfrm>
            <a:off x="838200" y="344129"/>
            <a:ext cx="10515600" cy="5832834"/>
          </a:xfrm>
        </p:spPr>
        <p:txBody>
          <a:bodyPr>
            <a:normAutofit/>
          </a:bodyPr>
          <a:lstStyle/>
          <a:p>
            <a:r>
              <a:rPr lang="en-US" sz="3200" dirty="0">
                <a:solidFill>
                  <a:schemeClr val="bg1"/>
                </a:solidFill>
              </a:rPr>
              <a:t>P and Q Values</a:t>
            </a:r>
          </a:p>
          <a:p>
            <a:pPr marL="0" indent="0">
              <a:buNone/>
            </a:pPr>
            <a:r>
              <a:rPr lang="en-US" sz="2000" dirty="0">
                <a:solidFill>
                  <a:schemeClr val="bg1"/>
                </a:solidFill>
              </a:rPr>
              <a:t>1. Approach 1: ACF and PACF </a:t>
            </a:r>
          </a:p>
          <a:p>
            <a:pPr marL="0" indent="0">
              <a:buNone/>
            </a:pPr>
            <a:r>
              <a:rPr lang="en-US" sz="2000" dirty="0">
                <a:solidFill>
                  <a:schemeClr val="bg1"/>
                </a:solidFill>
              </a:rPr>
              <a:t>functions</a:t>
            </a:r>
          </a:p>
          <a:p>
            <a:pPr marL="0" indent="0">
              <a:buNone/>
            </a:pPr>
            <a:r>
              <a:rPr lang="en-US" sz="2000" dirty="0">
                <a:solidFill>
                  <a:schemeClr val="bg1"/>
                </a:solidFill>
              </a:rPr>
              <a:t>2. Approach 2: AUTO_ARIMA() function</a:t>
            </a:r>
            <a:endParaRPr lang="en-IN" sz="2000" dirty="0">
              <a:solidFill>
                <a:schemeClr val="bg1"/>
              </a:solidFill>
            </a:endParaRPr>
          </a:p>
        </p:txBody>
      </p:sp>
      <p:pic>
        <p:nvPicPr>
          <p:cNvPr id="7" name="Picture 6">
            <a:extLst>
              <a:ext uri="{FF2B5EF4-FFF2-40B4-BE49-F238E27FC236}">
                <a16:creationId xmlns:a16="http://schemas.microsoft.com/office/drawing/2014/main" id="{2515A505-A216-B411-E44F-9B18B26DB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6349" y="1297858"/>
            <a:ext cx="5787468" cy="4113713"/>
          </a:xfrm>
          <a:prstGeom prst="rect">
            <a:avLst/>
          </a:prstGeom>
        </p:spPr>
      </p:pic>
      <p:sp>
        <p:nvSpPr>
          <p:cNvPr id="8" name="TextBox 7">
            <a:extLst>
              <a:ext uri="{FF2B5EF4-FFF2-40B4-BE49-F238E27FC236}">
                <a16:creationId xmlns:a16="http://schemas.microsoft.com/office/drawing/2014/main" id="{A6C67CDB-5AA2-A116-58AB-56BD9549E619}"/>
              </a:ext>
            </a:extLst>
          </p:cNvPr>
          <p:cNvSpPr txBox="1"/>
          <p:nvPr/>
        </p:nvSpPr>
        <p:spPr>
          <a:xfrm>
            <a:off x="926690" y="2462454"/>
            <a:ext cx="4068097" cy="2585323"/>
          </a:xfrm>
          <a:prstGeom prst="rect">
            <a:avLst/>
          </a:prstGeom>
          <a:noFill/>
        </p:spPr>
        <p:txBody>
          <a:bodyPr wrap="square" rtlCol="0">
            <a:spAutoFit/>
          </a:bodyPr>
          <a:lstStyle/>
          <a:p>
            <a:r>
              <a:rPr lang="en-US" b="0" i="0" dirty="0">
                <a:solidFill>
                  <a:srgbClr val="D1D5DB"/>
                </a:solidFill>
                <a:effectLst/>
                <a:latin typeface="Söhne"/>
              </a:rPr>
              <a:t>The values of p and q can be determined using various methods, such as the autocorrelation function (ACF) and the partial autocorrelation function (PACF). These functions are used to identify the presence of correlation in the time series at various lags. The ACF and PACF plots can help determine the appropriate values of p and q for the ARIMA model.</a:t>
            </a:r>
            <a:endParaRPr lang="en-IN" dirty="0"/>
          </a:p>
        </p:txBody>
      </p:sp>
    </p:spTree>
    <p:extLst>
      <p:ext uri="{BB962C8B-B14F-4D97-AF65-F5344CB8AC3E}">
        <p14:creationId xmlns:p14="http://schemas.microsoft.com/office/powerpoint/2010/main" val="3071406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B7E39-0110-F066-A141-88B7539787B3}"/>
              </a:ext>
            </a:extLst>
          </p:cNvPr>
          <p:cNvSpPr>
            <a:spLocks noGrp="1"/>
          </p:cNvSpPr>
          <p:nvPr>
            <p:ph type="title"/>
          </p:nvPr>
        </p:nvSpPr>
        <p:spPr>
          <a:xfrm>
            <a:off x="838200" y="119318"/>
            <a:ext cx="10515600" cy="765585"/>
          </a:xfrm>
        </p:spPr>
        <p:txBody>
          <a:bodyPr/>
          <a:lstStyle/>
          <a:p>
            <a:r>
              <a:rPr lang="en-US" dirty="0">
                <a:solidFill>
                  <a:schemeClr val="bg1"/>
                </a:solidFill>
                <a:latin typeface="Segoe UI Black" panose="020B0A02040204020203" pitchFamily="34" charset="0"/>
                <a:ea typeface="Segoe UI Black" panose="020B0A02040204020203" pitchFamily="34" charset="0"/>
              </a:rPr>
              <a:t>Approach 1: ACF and PACF </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5" name="Content Placeholder 4">
            <a:extLst>
              <a:ext uri="{FF2B5EF4-FFF2-40B4-BE49-F238E27FC236}">
                <a16:creationId xmlns:a16="http://schemas.microsoft.com/office/drawing/2014/main" id="{BFD79B7B-DC4F-C110-79ED-13E4A0C342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1029" y="884903"/>
            <a:ext cx="8983696" cy="4925962"/>
          </a:xfrm>
        </p:spPr>
      </p:pic>
      <p:sp>
        <p:nvSpPr>
          <p:cNvPr id="6" name="TextBox 5">
            <a:extLst>
              <a:ext uri="{FF2B5EF4-FFF2-40B4-BE49-F238E27FC236}">
                <a16:creationId xmlns:a16="http://schemas.microsoft.com/office/drawing/2014/main" id="{3EA66F8D-A903-D2C4-7F8D-D445225BE677}"/>
              </a:ext>
            </a:extLst>
          </p:cNvPr>
          <p:cNvSpPr txBox="1"/>
          <p:nvPr/>
        </p:nvSpPr>
        <p:spPr>
          <a:xfrm>
            <a:off x="1101213" y="5973097"/>
            <a:ext cx="9183329" cy="369332"/>
          </a:xfrm>
          <a:prstGeom prst="rect">
            <a:avLst/>
          </a:prstGeom>
          <a:noFill/>
        </p:spPr>
        <p:txBody>
          <a:bodyPr wrap="square" rtlCol="0">
            <a:spAutoFit/>
          </a:bodyPr>
          <a:lstStyle/>
          <a:p>
            <a:r>
              <a:rPr lang="en-US" dirty="0">
                <a:solidFill>
                  <a:schemeClr val="bg1"/>
                </a:solidFill>
              </a:rPr>
              <a:t>In our case, p and q values are zero. So, far we have d=1, p=0 and q=0</a:t>
            </a:r>
            <a:endParaRPr lang="en-IN" dirty="0">
              <a:solidFill>
                <a:schemeClr val="bg1"/>
              </a:solidFill>
            </a:endParaRPr>
          </a:p>
        </p:txBody>
      </p:sp>
    </p:spTree>
    <p:extLst>
      <p:ext uri="{BB962C8B-B14F-4D97-AF65-F5344CB8AC3E}">
        <p14:creationId xmlns:p14="http://schemas.microsoft.com/office/powerpoint/2010/main" val="1686283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D86A2-6D86-7D61-B278-91B25C1A5110}"/>
              </a:ext>
            </a:extLst>
          </p:cNvPr>
          <p:cNvSpPr>
            <a:spLocks noGrp="1"/>
          </p:cNvSpPr>
          <p:nvPr>
            <p:ph type="title"/>
          </p:nvPr>
        </p:nvSpPr>
        <p:spPr>
          <a:xfrm>
            <a:off x="838200" y="365125"/>
            <a:ext cx="10515600" cy="785249"/>
          </a:xfrm>
        </p:spPr>
        <p:txBody>
          <a:bodyPr/>
          <a:lstStyle/>
          <a:p>
            <a:r>
              <a:rPr lang="en-US" dirty="0">
                <a:solidFill>
                  <a:schemeClr val="bg1"/>
                </a:solidFill>
                <a:latin typeface="Segoe UI Black" panose="020B0A02040204020203" pitchFamily="34" charset="0"/>
                <a:ea typeface="Segoe UI Black" panose="020B0A02040204020203" pitchFamily="34" charset="0"/>
              </a:rPr>
              <a:t>APPROACH 2:</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5" name="Content Placeholder 4">
            <a:extLst>
              <a:ext uri="{FF2B5EF4-FFF2-40B4-BE49-F238E27FC236}">
                <a16:creationId xmlns:a16="http://schemas.microsoft.com/office/drawing/2014/main" id="{FE77BB06-91C2-FD52-A6E9-E67F80504F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1885" y="1150373"/>
            <a:ext cx="8347586" cy="5342501"/>
          </a:xfrm>
        </p:spPr>
      </p:pic>
    </p:spTree>
    <p:extLst>
      <p:ext uri="{BB962C8B-B14F-4D97-AF65-F5344CB8AC3E}">
        <p14:creationId xmlns:p14="http://schemas.microsoft.com/office/powerpoint/2010/main" val="2654883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1F313-DB4B-4914-CE62-DFF59F975BD5}"/>
              </a:ext>
            </a:extLst>
          </p:cNvPr>
          <p:cNvSpPr>
            <a:spLocks noGrp="1"/>
          </p:cNvSpPr>
          <p:nvPr>
            <p:ph type="title"/>
          </p:nvPr>
        </p:nvSpPr>
        <p:spPr>
          <a:xfrm>
            <a:off x="838200" y="99654"/>
            <a:ext cx="10515600" cy="1325563"/>
          </a:xfrm>
        </p:spPr>
        <p:txBody>
          <a:bodyPr/>
          <a:lstStyle/>
          <a:p>
            <a:r>
              <a:rPr lang="en-US" dirty="0">
                <a:solidFill>
                  <a:schemeClr val="bg1"/>
                </a:solidFill>
                <a:latin typeface="Segoe UI Black" panose="020B0A02040204020203" pitchFamily="34" charset="0"/>
                <a:ea typeface="Segoe UI Black" panose="020B0A02040204020203" pitchFamily="34" charset="0"/>
              </a:rPr>
              <a:t>Actual vs Predicted</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5" name="Content Placeholder 4">
            <a:extLst>
              <a:ext uri="{FF2B5EF4-FFF2-40B4-BE49-F238E27FC236}">
                <a16:creationId xmlns:a16="http://schemas.microsoft.com/office/drawing/2014/main" id="{E9702D27-76F7-7C4E-F3A1-C7C19507C3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6361" y="1258069"/>
            <a:ext cx="11179277" cy="4845434"/>
          </a:xfrm>
        </p:spPr>
      </p:pic>
    </p:spTree>
    <p:extLst>
      <p:ext uri="{BB962C8B-B14F-4D97-AF65-F5344CB8AC3E}">
        <p14:creationId xmlns:p14="http://schemas.microsoft.com/office/powerpoint/2010/main" val="3591725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52D5A-3608-DF98-C725-8065D0805F90}"/>
              </a:ext>
            </a:extLst>
          </p:cNvPr>
          <p:cNvSpPr>
            <a:spLocks noGrp="1"/>
          </p:cNvSpPr>
          <p:nvPr>
            <p:ph type="title"/>
          </p:nvPr>
        </p:nvSpPr>
        <p:spPr>
          <a:xfrm>
            <a:off x="718984" y="183229"/>
            <a:ext cx="10515600" cy="519778"/>
          </a:xfrm>
        </p:spPr>
        <p:txBody>
          <a:bodyPr>
            <a:normAutofit fontScale="90000"/>
          </a:bodyPr>
          <a:lstStyle/>
          <a:p>
            <a:r>
              <a:rPr lang="en-US" dirty="0">
                <a:solidFill>
                  <a:schemeClr val="bg1"/>
                </a:solidFill>
                <a:latin typeface="Segoe UI Black" panose="020B0A02040204020203" pitchFamily="34" charset="0"/>
                <a:ea typeface="Segoe UI Black" panose="020B0A02040204020203" pitchFamily="34" charset="0"/>
              </a:rPr>
              <a:t>Future 60 days prediction</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5" name="Content Placeholder 4">
            <a:extLst>
              <a:ext uri="{FF2B5EF4-FFF2-40B4-BE49-F238E27FC236}">
                <a16:creationId xmlns:a16="http://schemas.microsoft.com/office/drawing/2014/main" id="{4F00CD8C-F784-5193-250A-45A33D7C30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9768" y="931606"/>
            <a:ext cx="10754032" cy="4994787"/>
          </a:xfrm>
        </p:spPr>
      </p:pic>
      <p:sp>
        <p:nvSpPr>
          <p:cNvPr id="6" name="TextBox 5">
            <a:extLst>
              <a:ext uri="{FF2B5EF4-FFF2-40B4-BE49-F238E27FC236}">
                <a16:creationId xmlns:a16="http://schemas.microsoft.com/office/drawing/2014/main" id="{7EB88381-EEBC-308B-EECD-953CC05974DB}"/>
              </a:ext>
            </a:extLst>
          </p:cNvPr>
          <p:cNvSpPr txBox="1"/>
          <p:nvPr/>
        </p:nvSpPr>
        <p:spPr>
          <a:xfrm>
            <a:off x="599768" y="6154992"/>
            <a:ext cx="6705600" cy="369332"/>
          </a:xfrm>
          <a:prstGeom prst="rect">
            <a:avLst/>
          </a:prstGeom>
          <a:noFill/>
        </p:spPr>
        <p:txBody>
          <a:bodyPr wrap="square" rtlCol="0">
            <a:spAutoFit/>
          </a:bodyPr>
          <a:lstStyle/>
          <a:p>
            <a:r>
              <a:rPr lang="en-US" dirty="0">
                <a:solidFill>
                  <a:schemeClr val="bg1"/>
                </a:solidFill>
              </a:rPr>
              <a:t>Root Mean Square: </a:t>
            </a:r>
            <a:r>
              <a:rPr lang="en-IN" b="0" i="0" dirty="0">
                <a:solidFill>
                  <a:schemeClr val="bg1"/>
                </a:solidFill>
                <a:effectLst/>
                <a:latin typeface="Söhne"/>
              </a:rPr>
              <a:t>0.07113827935692238</a:t>
            </a:r>
            <a:endParaRPr lang="en-IN" dirty="0">
              <a:solidFill>
                <a:schemeClr val="bg1"/>
              </a:solidFill>
            </a:endParaRPr>
          </a:p>
        </p:txBody>
      </p:sp>
    </p:spTree>
    <p:extLst>
      <p:ext uri="{BB962C8B-B14F-4D97-AF65-F5344CB8AC3E}">
        <p14:creationId xmlns:p14="http://schemas.microsoft.com/office/powerpoint/2010/main" val="3757332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7689A-B2AB-8454-353A-9998A723A120}"/>
              </a:ext>
            </a:extLst>
          </p:cNvPr>
          <p:cNvSpPr>
            <a:spLocks noGrp="1"/>
          </p:cNvSpPr>
          <p:nvPr>
            <p:ph type="title"/>
          </p:nvPr>
        </p:nvSpPr>
        <p:spPr>
          <a:xfrm>
            <a:off x="759542" y="254265"/>
            <a:ext cx="10515600" cy="490281"/>
          </a:xfrm>
        </p:spPr>
        <p:txBody>
          <a:bodyPr>
            <a:normAutofit fontScale="90000"/>
          </a:bodyPr>
          <a:lstStyle/>
          <a:p>
            <a:r>
              <a:rPr lang="en-US" dirty="0">
                <a:solidFill>
                  <a:schemeClr val="bg1"/>
                </a:solidFill>
                <a:latin typeface="Segoe UI Black" panose="020B0A02040204020203" pitchFamily="34" charset="0"/>
                <a:ea typeface="Segoe UI Black" panose="020B0A02040204020203" pitchFamily="34" charset="0"/>
              </a:rPr>
              <a:t>LSTM: Long Short Term Memory</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5" name="Content Placeholder 4">
            <a:extLst>
              <a:ext uri="{FF2B5EF4-FFF2-40B4-BE49-F238E27FC236}">
                <a16:creationId xmlns:a16="http://schemas.microsoft.com/office/drawing/2014/main" id="{EB7A9957-5900-F259-7181-93B7CDAD1B4B}"/>
              </a:ext>
            </a:extLst>
          </p:cNvPr>
          <p:cNvPicPr>
            <a:picLocks noGrp="1" noChangeAspect="1"/>
          </p:cNvPicPr>
          <p:nvPr>
            <p:ph idx="1"/>
          </p:nvPr>
        </p:nvPicPr>
        <p:blipFill>
          <a:blip r:embed="rId2"/>
          <a:stretch>
            <a:fillRect/>
          </a:stretch>
        </p:blipFill>
        <p:spPr>
          <a:xfrm>
            <a:off x="840305" y="953268"/>
            <a:ext cx="8618326" cy="5532480"/>
          </a:xfrm>
        </p:spPr>
      </p:pic>
    </p:spTree>
    <p:extLst>
      <p:ext uri="{BB962C8B-B14F-4D97-AF65-F5344CB8AC3E}">
        <p14:creationId xmlns:p14="http://schemas.microsoft.com/office/powerpoint/2010/main" val="1950748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7B5A5-8AE9-720F-9B00-6FAECE83BDE7}"/>
              </a:ext>
            </a:extLst>
          </p:cNvPr>
          <p:cNvSpPr>
            <a:spLocks noGrp="1"/>
          </p:cNvSpPr>
          <p:nvPr>
            <p:ph type="title"/>
          </p:nvPr>
        </p:nvSpPr>
        <p:spPr>
          <a:xfrm>
            <a:off x="551016" y="138983"/>
            <a:ext cx="10515600" cy="755752"/>
          </a:xfrm>
        </p:spPr>
        <p:txBody>
          <a:bodyPr/>
          <a:lstStyle/>
          <a:p>
            <a:r>
              <a:rPr lang="en-US" dirty="0">
                <a:solidFill>
                  <a:schemeClr val="bg1"/>
                </a:solidFill>
                <a:latin typeface="Segoe UI Black" panose="020B0A02040204020203" pitchFamily="34" charset="0"/>
                <a:ea typeface="Segoe UI Black" panose="020B0A02040204020203" pitchFamily="34" charset="0"/>
              </a:rPr>
              <a:t>Predicted vs Ground Truth</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5" name="Content Placeholder 4">
            <a:extLst>
              <a:ext uri="{FF2B5EF4-FFF2-40B4-BE49-F238E27FC236}">
                <a16:creationId xmlns:a16="http://schemas.microsoft.com/office/drawing/2014/main" id="{59DBE66A-3333-19CA-CF53-4A10D2E7C6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722" y="894735"/>
            <a:ext cx="10354188" cy="5133295"/>
          </a:xfrm>
        </p:spPr>
      </p:pic>
      <p:sp>
        <p:nvSpPr>
          <p:cNvPr id="6" name="TextBox 5">
            <a:extLst>
              <a:ext uri="{FF2B5EF4-FFF2-40B4-BE49-F238E27FC236}">
                <a16:creationId xmlns:a16="http://schemas.microsoft.com/office/drawing/2014/main" id="{CE41D6B9-307B-96FF-774F-86EC53A19327}"/>
              </a:ext>
            </a:extLst>
          </p:cNvPr>
          <p:cNvSpPr txBox="1"/>
          <p:nvPr/>
        </p:nvSpPr>
        <p:spPr>
          <a:xfrm>
            <a:off x="668594" y="6233652"/>
            <a:ext cx="7865806" cy="369332"/>
          </a:xfrm>
          <a:prstGeom prst="rect">
            <a:avLst/>
          </a:prstGeom>
          <a:noFill/>
        </p:spPr>
        <p:txBody>
          <a:bodyPr wrap="square" rtlCol="0">
            <a:spAutoFit/>
          </a:bodyPr>
          <a:lstStyle/>
          <a:p>
            <a:r>
              <a:rPr lang="en-US" dirty="0">
                <a:solidFill>
                  <a:schemeClr val="bg1"/>
                </a:solidFill>
              </a:rPr>
              <a:t>Root Mean Square Error: </a:t>
            </a:r>
            <a:r>
              <a:rPr lang="en-IN" b="0" i="0" dirty="0">
                <a:solidFill>
                  <a:schemeClr val="bg1"/>
                </a:solidFill>
                <a:effectLst/>
              </a:rPr>
              <a:t>9.39 </a:t>
            </a:r>
            <a:endParaRPr lang="en-IN" dirty="0">
              <a:solidFill>
                <a:schemeClr val="bg1"/>
              </a:solidFill>
            </a:endParaRPr>
          </a:p>
        </p:txBody>
      </p:sp>
    </p:spTree>
    <p:extLst>
      <p:ext uri="{BB962C8B-B14F-4D97-AF65-F5344CB8AC3E}">
        <p14:creationId xmlns:p14="http://schemas.microsoft.com/office/powerpoint/2010/main" val="1710191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a:extLst>
              <a:ext uri="{C183D7F6-B498-43B3-948B-1728B52AA6E4}">
                <adec:decorative xmlns:adec="http://schemas.microsoft.com/office/drawing/2017/decorative" val="1"/>
              </a:ext>
            </a:extLst>
          </p:cNvPr>
          <p:cNvSpPr/>
          <p:nvPr/>
        </p:nvSpPr>
        <p:spPr>
          <a:xfrm flipH="1">
            <a:off x="632820" y="2084749"/>
            <a:ext cx="588011" cy="588011"/>
          </a:xfrm>
          <a:prstGeom prst="ellipse">
            <a:avLst/>
          </a:prstGeom>
          <a:solidFill>
            <a:srgbClr val="667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C183D7F6-B498-43B3-948B-1728B52AA6E4}">
                <adec:decorative xmlns:adec="http://schemas.microsoft.com/office/drawing/2017/decorative" val="1"/>
              </a:ext>
            </a:extLst>
          </p:cNvPr>
          <p:cNvSpPr/>
          <p:nvPr/>
        </p:nvSpPr>
        <p:spPr>
          <a:xfrm flipH="1">
            <a:off x="632820" y="1002988"/>
            <a:ext cx="588011" cy="588011"/>
          </a:xfrm>
          <a:prstGeom prst="ellipse">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1" name="Group 120">
            <a:extLst>
              <a:ext uri="{C183D7F6-B498-43B3-948B-1728B52AA6E4}">
                <adec:decorative xmlns:adec="http://schemas.microsoft.com/office/drawing/2017/decorative" val="1"/>
              </a:ext>
            </a:extLst>
          </p:cNvPr>
          <p:cNvGrpSpPr/>
          <p:nvPr/>
        </p:nvGrpSpPr>
        <p:grpSpPr>
          <a:xfrm>
            <a:off x="1639745" y="342312"/>
            <a:ext cx="7262126" cy="6003511"/>
            <a:chOff x="223691" y="1455469"/>
            <a:chExt cx="5660167" cy="4679192"/>
          </a:xfrm>
        </p:grpSpPr>
        <p:pic>
          <p:nvPicPr>
            <p:cNvPr id="122" name="Picture 121" descr="This is a computer monit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691" y="1455469"/>
              <a:ext cx="5660167" cy="4679192"/>
            </a:xfrm>
            <a:prstGeom prst="rect">
              <a:avLst/>
            </a:prstGeom>
          </p:spPr>
        </p:pic>
        <p:sp>
          <p:nvSpPr>
            <p:cNvPr id="123" name="Rectangle 122"/>
            <p:cNvSpPr/>
            <p:nvPr/>
          </p:nvSpPr>
          <p:spPr>
            <a:xfrm>
              <a:off x="2779454" y="4900079"/>
              <a:ext cx="548640" cy="326575"/>
            </a:xfrm>
            <a:prstGeom prst="rect">
              <a:avLst/>
            </a:prstGeom>
            <a:gradFill flip="none" rotWithShape="1">
              <a:gsLst>
                <a:gs pos="0">
                  <a:srgbClr val="C7C8CB"/>
                </a:gs>
                <a:gs pos="100000">
                  <a:srgbClr val="BCBD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Oval 45">
            <a:extLst>
              <a:ext uri="{C183D7F6-B498-43B3-948B-1728B52AA6E4}">
                <adec:decorative xmlns:adec="http://schemas.microsoft.com/office/drawing/2017/decorative" val="1"/>
              </a:ext>
            </a:extLst>
          </p:cNvPr>
          <p:cNvSpPr/>
          <p:nvPr/>
        </p:nvSpPr>
        <p:spPr>
          <a:xfrm flipH="1">
            <a:off x="632818" y="3183890"/>
            <a:ext cx="588011" cy="588011"/>
          </a:xfrm>
          <a:prstGeom prst="ellipse">
            <a:avLst/>
          </a:prstGeom>
          <a:solidFill>
            <a:srgbClr val="98A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C183D7F6-B498-43B3-948B-1728B52AA6E4}">
                <adec:decorative xmlns:adec="http://schemas.microsoft.com/office/drawing/2017/decorative" val="1"/>
              </a:ext>
            </a:extLst>
          </p:cNvPr>
          <p:cNvSpPr/>
          <p:nvPr/>
        </p:nvSpPr>
        <p:spPr>
          <a:xfrm>
            <a:off x="925562" y="3183890"/>
            <a:ext cx="1000689" cy="588010"/>
          </a:xfrm>
          <a:prstGeom prst="rect">
            <a:avLst/>
          </a:prstGeom>
          <a:solidFill>
            <a:srgbClr val="98A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C183D7F6-B498-43B3-948B-1728B52AA6E4}">
                <adec:decorative xmlns:adec="http://schemas.microsoft.com/office/drawing/2017/decorative" val="1"/>
              </a:ext>
            </a:extLst>
          </p:cNvPr>
          <p:cNvSpPr/>
          <p:nvPr/>
        </p:nvSpPr>
        <p:spPr>
          <a:xfrm>
            <a:off x="925564" y="2084750"/>
            <a:ext cx="1000689" cy="588010"/>
          </a:xfrm>
          <a:prstGeom prst="rect">
            <a:avLst/>
          </a:prstGeom>
          <a:solidFill>
            <a:srgbClr val="667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130">
            <a:extLst>
              <a:ext uri="{C183D7F6-B498-43B3-948B-1728B52AA6E4}">
                <adec:decorative xmlns:adec="http://schemas.microsoft.com/office/drawing/2017/decorative" val="1"/>
              </a:ext>
            </a:extLst>
          </p:cNvPr>
          <p:cNvSpPr/>
          <p:nvPr/>
        </p:nvSpPr>
        <p:spPr>
          <a:xfrm>
            <a:off x="925564" y="1002988"/>
            <a:ext cx="1000688" cy="588011"/>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123">
            <a:extLst>
              <a:ext uri="{C183D7F6-B498-43B3-948B-1728B52AA6E4}">
                <adec:decorative xmlns:adec="http://schemas.microsoft.com/office/drawing/2017/decorative" val="1"/>
              </a:ext>
            </a:extLst>
          </p:cNvPr>
          <p:cNvSpPr/>
          <p:nvPr/>
        </p:nvSpPr>
        <p:spPr>
          <a:xfrm>
            <a:off x="1926252" y="621193"/>
            <a:ext cx="6682875" cy="3739291"/>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TextBox 141"/>
          <p:cNvSpPr txBox="1"/>
          <p:nvPr/>
        </p:nvSpPr>
        <p:spPr>
          <a:xfrm>
            <a:off x="835835" y="2187997"/>
            <a:ext cx="943591" cy="369332"/>
          </a:xfrm>
          <a:prstGeom prst="rect">
            <a:avLst/>
          </a:prstGeom>
          <a:noFill/>
        </p:spPr>
        <p:txBody>
          <a:bodyPr wrap="square" lIns="0" tIns="0" rIns="0" bIns="0" rtlCol="0">
            <a:spAutoFit/>
          </a:bodyPr>
          <a:lstStyle/>
          <a:p>
            <a:r>
              <a:rPr lang="en-US" sz="2400" dirty="0">
                <a:solidFill>
                  <a:schemeClr val="bg1"/>
                </a:solidFill>
                <a:latin typeface="+mj-lt"/>
              </a:rPr>
              <a:t>Step 2</a:t>
            </a:r>
          </a:p>
        </p:txBody>
      </p:sp>
      <p:sp>
        <p:nvSpPr>
          <p:cNvPr id="143" name="TextBox 142"/>
          <p:cNvSpPr txBox="1"/>
          <p:nvPr/>
        </p:nvSpPr>
        <p:spPr>
          <a:xfrm>
            <a:off x="816617" y="1118060"/>
            <a:ext cx="923330" cy="369332"/>
          </a:xfrm>
          <a:prstGeom prst="rect">
            <a:avLst/>
          </a:prstGeom>
          <a:noFill/>
        </p:spPr>
        <p:txBody>
          <a:bodyPr wrap="none" lIns="0" tIns="0" rIns="0" bIns="0" rtlCol="0">
            <a:spAutoFit/>
          </a:bodyPr>
          <a:lstStyle/>
          <a:p>
            <a:r>
              <a:rPr lang="en-US" sz="2400" dirty="0">
                <a:solidFill>
                  <a:schemeClr val="bg1"/>
                </a:solidFill>
                <a:latin typeface="+mj-lt"/>
              </a:rPr>
              <a:t>Step 1</a:t>
            </a:r>
          </a:p>
        </p:txBody>
      </p:sp>
      <p:graphicFrame>
        <p:nvGraphicFramePr>
          <p:cNvPr id="13" name="Chart 12" descr="This is a chart. "/>
          <p:cNvGraphicFramePr/>
          <p:nvPr>
            <p:extLst>
              <p:ext uri="{D42A27DB-BD31-4B8C-83A1-F6EECF244321}">
                <p14:modId xmlns:p14="http://schemas.microsoft.com/office/powerpoint/2010/main" val="1333429510"/>
              </p:ext>
            </p:extLst>
          </p:nvPr>
        </p:nvGraphicFramePr>
        <p:xfrm>
          <a:off x="2307544" y="644987"/>
          <a:ext cx="4528852" cy="3715498"/>
        </p:xfrm>
        <a:graphic>
          <a:graphicData uri="http://schemas.openxmlformats.org/drawingml/2006/chart">
            <c:chart xmlns:c="http://schemas.openxmlformats.org/drawingml/2006/chart" xmlns:r="http://schemas.openxmlformats.org/officeDocument/2006/relationships" r:id="rId3"/>
          </a:graphicData>
        </a:graphic>
      </p:graphicFrame>
      <p:pic>
        <p:nvPicPr>
          <p:cNvPr id="141" name="Picture 140">
            <a:extLs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7254240" y="1"/>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7254240" y="0"/>
            <a:ext cx="493776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600" dirty="0">
                <a:latin typeface="Segoe UI Black" panose="020B0A02040204020203" pitchFamily="34" charset="0"/>
                <a:ea typeface="Segoe UI Black" panose="020B0A02040204020203" pitchFamily="34" charset="0"/>
              </a:rPr>
              <a:t>OVERVIEW</a:t>
            </a:r>
          </a:p>
        </p:txBody>
      </p:sp>
      <p:sp>
        <p:nvSpPr>
          <p:cNvPr id="35" name="Oval 34">
            <a:extLst>
              <a:ext uri="{C183D7F6-B498-43B3-948B-1728B52AA6E4}">
                <adec:decorative xmlns:adec="http://schemas.microsoft.com/office/drawing/2017/decorative" val="1"/>
              </a:ext>
            </a:extLst>
          </p:cNvPr>
          <p:cNvSpPr/>
          <p:nvPr/>
        </p:nvSpPr>
        <p:spPr>
          <a:xfrm>
            <a:off x="8912895" y="832629"/>
            <a:ext cx="1620450" cy="16204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1" name="Straight Connector 150">
            <a:extLst>
              <a:ext uri="{C183D7F6-B498-43B3-948B-1728B52AA6E4}">
                <adec:decorative xmlns:adec="http://schemas.microsoft.com/office/drawing/2017/decorative" val="1"/>
              </a:ext>
            </a:extLst>
          </p:cNvPr>
          <p:cNvCxnSpPr/>
          <p:nvPr/>
        </p:nvCxnSpPr>
        <p:spPr>
          <a:xfrm>
            <a:off x="8991600" y="2790395"/>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9347735" y="4189943"/>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5" name="Freeform 34" descr="This image is an icon of three human beings and a circle. "/>
          <p:cNvSpPr>
            <a:spLocks noEditPoints="1"/>
          </p:cNvSpPr>
          <p:nvPr/>
        </p:nvSpPr>
        <p:spPr bwMode="auto">
          <a:xfrm>
            <a:off x="9347734" y="1266044"/>
            <a:ext cx="750772" cy="753618"/>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30353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4" name="TextBox 143"/>
          <p:cNvSpPr txBox="1"/>
          <p:nvPr/>
        </p:nvSpPr>
        <p:spPr>
          <a:xfrm>
            <a:off x="816617" y="3307745"/>
            <a:ext cx="1403159" cy="369332"/>
          </a:xfrm>
          <a:prstGeom prst="rect">
            <a:avLst/>
          </a:prstGeom>
          <a:noFill/>
        </p:spPr>
        <p:txBody>
          <a:bodyPr wrap="square" lIns="0" tIns="0" rIns="0" bIns="0" rtlCol="0">
            <a:spAutoFit/>
          </a:bodyPr>
          <a:lstStyle/>
          <a:p>
            <a:r>
              <a:rPr lang="en-US" sz="2400" dirty="0">
                <a:solidFill>
                  <a:schemeClr val="bg1"/>
                </a:solidFill>
                <a:latin typeface="+mj-lt"/>
              </a:rPr>
              <a:t>Step 3</a:t>
            </a:r>
          </a:p>
        </p:txBody>
      </p: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spTree>
    <p:extLst>
      <p:ext uri="{BB962C8B-B14F-4D97-AF65-F5344CB8AC3E}">
        <p14:creationId xmlns:p14="http://schemas.microsoft.com/office/powerpoint/2010/main" val="1727237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D2FC3-CC9B-27EE-6434-AEFE9D2E0ED4}"/>
              </a:ext>
            </a:extLst>
          </p:cNvPr>
          <p:cNvSpPr>
            <a:spLocks noGrp="1"/>
          </p:cNvSpPr>
          <p:nvPr>
            <p:ph type="title"/>
          </p:nvPr>
        </p:nvSpPr>
        <p:spPr/>
        <p:txBody>
          <a:bodyPr/>
          <a:lstStyle/>
          <a:p>
            <a:r>
              <a:rPr lang="en-US" dirty="0">
                <a:solidFill>
                  <a:schemeClr val="bg1"/>
                </a:solidFill>
                <a:latin typeface="Segoe UI Black" panose="020B0A02040204020203" pitchFamily="34" charset="0"/>
                <a:ea typeface="Segoe UI Black" panose="020B0A02040204020203" pitchFamily="34" charset="0"/>
              </a:rPr>
              <a:t>PROPHET</a:t>
            </a:r>
            <a:endParaRPr lang="en-IN" dirty="0">
              <a:solidFill>
                <a:schemeClr val="bg1"/>
              </a:solidFill>
              <a:latin typeface="Segoe UI Black" panose="020B0A02040204020203" pitchFamily="34" charset="0"/>
              <a:ea typeface="Segoe UI Black" panose="020B0A02040204020203" pitchFamily="34" charset="0"/>
            </a:endParaRPr>
          </a:p>
        </p:txBody>
      </p:sp>
      <p:sp>
        <p:nvSpPr>
          <p:cNvPr id="3" name="Content Placeholder 2">
            <a:extLst>
              <a:ext uri="{FF2B5EF4-FFF2-40B4-BE49-F238E27FC236}">
                <a16:creationId xmlns:a16="http://schemas.microsoft.com/office/drawing/2014/main" id="{2443BC03-3C17-8462-6BBF-87ABC58EDED1}"/>
              </a:ext>
            </a:extLst>
          </p:cNvPr>
          <p:cNvSpPr>
            <a:spLocks noGrp="1"/>
          </p:cNvSpPr>
          <p:nvPr>
            <p:ph idx="1"/>
          </p:nvPr>
        </p:nvSpPr>
        <p:spPr/>
        <p:txBody>
          <a:bodyPr/>
          <a:lstStyle/>
          <a:p>
            <a:pPr marL="0" indent="0">
              <a:buNone/>
            </a:pPr>
            <a:r>
              <a:rPr lang="en-US" dirty="0">
                <a:solidFill>
                  <a:schemeClr val="bg1"/>
                </a:solidFill>
              </a:rPr>
              <a:t>We have also implemented another model called Prophet but it is directly implemented in </a:t>
            </a:r>
            <a:r>
              <a:rPr lang="en-US" dirty="0" err="1">
                <a:solidFill>
                  <a:schemeClr val="bg1"/>
                </a:solidFill>
              </a:rPr>
              <a:t>Streamlit</a:t>
            </a:r>
            <a:r>
              <a:rPr lang="en-US" dirty="0">
                <a:solidFill>
                  <a:schemeClr val="bg1"/>
                </a:solidFill>
              </a:rPr>
              <a:t>. </a:t>
            </a:r>
          </a:p>
          <a:p>
            <a:pPr marL="0" indent="0">
              <a:buNone/>
            </a:pPr>
            <a:r>
              <a:rPr lang="en-US" b="0" i="0" dirty="0">
                <a:solidFill>
                  <a:schemeClr val="bg1"/>
                </a:solidFill>
                <a:effectLst/>
              </a:rPr>
              <a:t>Prophet is </a:t>
            </a:r>
            <a:r>
              <a:rPr lang="en-US" b="0" i="0" strike="noStrike" dirty="0">
                <a:solidFill>
                  <a:schemeClr val="bg1"/>
                </a:solidFill>
                <a:effectLst/>
                <a:hlinkClick r:id="rId2">
                  <a:extLst>
                    <a:ext uri="{A12FA001-AC4F-418D-AE19-62706E023703}">
                      <ahyp:hlinkClr xmlns:ahyp="http://schemas.microsoft.com/office/drawing/2018/hyperlinkcolor" val="tx"/>
                    </a:ext>
                  </a:extLst>
                </a:hlinkClick>
              </a:rPr>
              <a:t>open source software</a:t>
            </a:r>
            <a:r>
              <a:rPr lang="en-US" b="0" i="0" dirty="0">
                <a:solidFill>
                  <a:schemeClr val="bg1"/>
                </a:solidFill>
                <a:effectLst/>
              </a:rPr>
              <a:t> released by Facebook’s </a:t>
            </a:r>
            <a:r>
              <a:rPr lang="en-US" b="0" i="0" strike="noStrike" dirty="0">
                <a:solidFill>
                  <a:schemeClr val="bg1"/>
                </a:solidFill>
                <a:effectLst/>
                <a:hlinkClick r:id="rId3">
                  <a:extLst>
                    <a:ext uri="{A12FA001-AC4F-418D-AE19-62706E023703}">
                      <ahyp:hlinkClr xmlns:ahyp="http://schemas.microsoft.com/office/drawing/2018/hyperlinkcolor" val="tx"/>
                    </a:ext>
                  </a:extLst>
                </a:hlinkClick>
              </a:rPr>
              <a:t>Core Data Science team</a:t>
            </a:r>
            <a:r>
              <a:rPr lang="en-US" b="0" i="0" dirty="0">
                <a:solidFill>
                  <a:schemeClr val="bg1"/>
                </a:solidFill>
                <a:effectLst/>
              </a:rPr>
              <a:t>.</a:t>
            </a:r>
          </a:p>
          <a:p>
            <a:pPr marL="0" indent="0">
              <a:buNone/>
            </a:pPr>
            <a:r>
              <a:rPr lang="en-US" b="0" i="0" dirty="0">
                <a:solidFill>
                  <a:schemeClr val="bg1"/>
                </a:solidFill>
                <a:effectLst/>
              </a:rPr>
              <a:t>Prophet is a procedure for forecasting time series data based on an additive model where non-linear trends are fit with yearly, weekly, and daily seasonality, plus holiday effects. It works best with time series that have strong seasonal effects and several seasons of historical data. Prophet is robust to missing data and shifts in the trend, and typically handles outliers well.</a:t>
            </a:r>
            <a:endParaRPr lang="en-IN" dirty="0">
              <a:solidFill>
                <a:schemeClr val="bg1"/>
              </a:solidFill>
            </a:endParaRPr>
          </a:p>
        </p:txBody>
      </p:sp>
    </p:spTree>
    <p:extLst>
      <p:ext uri="{BB962C8B-B14F-4D97-AF65-F5344CB8AC3E}">
        <p14:creationId xmlns:p14="http://schemas.microsoft.com/office/powerpoint/2010/main" val="1447053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2" name="Rectangle 11" hidden="1">
            <a:extLst>
              <a:ext uri="{FF2B5EF4-FFF2-40B4-BE49-F238E27FC236}">
                <a16:creationId xmlns:a16="http://schemas.microsoft.com/office/drawing/2014/main" id="{E2A54C7D-B281-4EFD-ED4C-801DA826942F}"/>
              </a:ext>
            </a:extLst>
          </p:cNvPr>
          <p:cNvSpPr/>
          <p:nvPr/>
        </p:nvSpPr>
        <p:spPr>
          <a:xfrm>
            <a:off x="344130" y="147484"/>
            <a:ext cx="11179276" cy="6499122"/>
          </a:xfrm>
          <a:prstGeom prst="rect">
            <a:avLst/>
          </a:prstGeom>
          <a:noFill/>
          <a:ln w="6350">
            <a:solidFill>
              <a:srgbClr val="4A66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16934A97-0D23-8A3E-7660-C7364081BD70}"/>
              </a:ext>
              <a:ext uri="{C183D7F6-B498-43B3-948B-1728B52AA6E4}">
                <adec:decorative xmlns:adec="http://schemas.microsoft.com/office/drawing/2017/decorative" val="1"/>
              </a:ext>
            </a:extLst>
          </p:cNvPr>
          <p:cNvSpPr/>
          <p:nvPr/>
        </p:nvSpPr>
        <p:spPr>
          <a:xfrm>
            <a:off x="344130" y="179439"/>
            <a:ext cx="11179276" cy="6499122"/>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7D5BB6F1-D94D-2C24-6E43-7A62D6AB48D4}"/>
              </a:ext>
            </a:extLst>
          </p:cNvPr>
          <p:cNvSpPr>
            <a:spLocks noGrp="1"/>
          </p:cNvSpPr>
          <p:nvPr>
            <p:ph type="ctrTitle"/>
          </p:nvPr>
        </p:nvSpPr>
        <p:spPr>
          <a:xfrm>
            <a:off x="1524000" y="1889279"/>
            <a:ext cx="9144000" cy="2387600"/>
          </a:xfrm>
        </p:spPr>
        <p:txBody>
          <a:bodyPr/>
          <a:lstStyle/>
          <a:p>
            <a:r>
              <a:rPr lang="en-US" dirty="0">
                <a:solidFill>
                  <a:schemeClr val="bg1"/>
                </a:solidFill>
                <a:latin typeface="Segoe UI Black" panose="020B0A02040204020203" pitchFamily="34" charset="0"/>
                <a:ea typeface="Segoe UI Black" panose="020B0A02040204020203" pitchFamily="34" charset="0"/>
              </a:rPr>
              <a:t>Deployment</a:t>
            </a:r>
            <a:endParaRPr lang="en-IN" dirty="0">
              <a:solidFill>
                <a:schemeClr val="bg1"/>
              </a:solidFill>
              <a:latin typeface="Segoe UI Black" panose="020B0A02040204020203" pitchFamily="34" charset="0"/>
              <a:ea typeface="Segoe UI Black" panose="020B0A02040204020203" pitchFamily="34" charset="0"/>
            </a:endParaRPr>
          </a:p>
        </p:txBody>
      </p:sp>
      <p:sp>
        <p:nvSpPr>
          <p:cNvPr id="15" name="Subtitle 14">
            <a:extLst>
              <a:ext uri="{FF2B5EF4-FFF2-40B4-BE49-F238E27FC236}">
                <a16:creationId xmlns:a16="http://schemas.microsoft.com/office/drawing/2014/main" id="{47C9F679-3EF6-07D3-2834-D598D49A1665}"/>
              </a:ext>
            </a:extLst>
          </p:cNvPr>
          <p:cNvSpPr>
            <a:spLocks noGrp="1"/>
          </p:cNvSpPr>
          <p:nvPr>
            <p:ph type="subTitle" idx="1"/>
          </p:nvPr>
        </p:nvSpPr>
        <p:spPr>
          <a:xfrm>
            <a:off x="1524000" y="4393740"/>
            <a:ext cx="9144000" cy="1655762"/>
          </a:xfrm>
        </p:spPr>
        <p:txBody>
          <a:bodyPr/>
          <a:lstStyle/>
          <a:p>
            <a:r>
              <a:rPr lang="en-US" dirty="0" err="1">
                <a:solidFill>
                  <a:schemeClr val="bg1"/>
                </a:solidFill>
              </a:rPr>
              <a:t>Streamlit</a:t>
            </a:r>
            <a:r>
              <a:rPr lang="en-US" dirty="0">
                <a:solidFill>
                  <a:schemeClr val="bg1"/>
                </a:solidFill>
              </a:rPr>
              <a:t> + Python</a:t>
            </a:r>
            <a:endParaRPr lang="en-IN" dirty="0">
              <a:solidFill>
                <a:schemeClr val="bg1"/>
              </a:solidFill>
            </a:endParaRPr>
          </a:p>
        </p:txBody>
      </p:sp>
    </p:spTree>
    <p:extLst>
      <p:ext uri="{BB962C8B-B14F-4D97-AF65-F5344CB8AC3E}">
        <p14:creationId xmlns:p14="http://schemas.microsoft.com/office/powerpoint/2010/main" val="839924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CE59E-185C-EEA2-0884-3228763D7C98}"/>
              </a:ext>
            </a:extLst>
          </p:cNvPr>
          <p:cNvSpPr>
            <a:spLocks noGrp="1"/>
          </p:cNvSpPr>
          <p:nvPr>
            <p:ph type="title"/>
          </p:nvPr>
        </p:nvSpPr>
        <p:spPr/>
        <p:txBody>
          <a:bodyPr/>
          <a:lstStyle/>
          <a:p>
            <a:r>
              <a:rPr lang="en-US" dirty="0">
                <a:solidFill>
                  <a:schemeClr val="bg1"/>
                </a:solidFill>
                <a:latin typeface="Segoe UI Black" panose="020B0A02040204020203" pitchFamily="34" charset="0"/>
                <a:ea typeface="Segoe UI Black" panose="020B0A02040204020203" pitchFamily="34" charset="0"/>
              </a:rPr>
              <a:t>What did we learn?</a:t>
            </a:r>
            <a:endParaRPr lang="en-IN" dirty="0">
              <a:solidFill>
                <a:schemeClr val="bg1"/>
              </a:solidFill>
              <a:latin typeface="Segoe UI Black" panose="020B0A02040204020203" pitchFamily="34" charset="0"/>
              <a:ea typeface="Segoe UI Black" panose="020B0A02040204020203" pitchFamily="34" charset="0"/>
            </a:endParaRPr>
          </a:p>
        </p:txBody>
      </p:sp>
      <p:sp>
        <p:nvSpPr>
          <p:cNvPr id="3" name="Content Placeholder 2">
            <a:extLst>
              <a:ext uri="{FF2B5EF4-FFF2-40B4-BE49-F238E27FC236}">
                <a16:creationId xmlns:a16="http://schemas.microsoft.com/office/drawing/2014/main" id="{782A3E87-0F5B-8194-5E77-8159BF08DDC7}"/>
              </a:ext>
            </a:extLst>
          </p:cNvPr>
          <p:cNvSpPr>
            <a:spLocks noGrp="1"/>
          </p:cNvSpPr>
          <p:nvPr>
            <p:ph idx="1"/>
          </p:nvPr>
        </p:nvSpPr>
        <p:spPr>
          <a:xfrm>
            <a:off x="838200" y="1484671"/>
            <a:ext cx="10515600" cy="4692292"/>
          </a:xfrm>
        </p:spPr>
        <p:txBody>
          <a:bodyPr>
            <a:normAutofit fontScale="70000" lnSpcReduction="20000"/>
          </a:bodyPr>
          <a:lstStyle/>
          <a:p>
            <a:pPr>
              <a:lnSpc>
                <a:spcPct val="120000"/>
              </a:lnSpc>
            </a:pPr>
            <a:r>
              <a:rPr lang="en-US" dirty="0">
                <a:solidFill>
                  <a:schemeClr val="bg1"/>
                </a:solidFill>
                <a:latin typeface="Segoe UI Light" panose="020B0502040204020203" pitchFamily="34" charset="0"/>
                <a:cs typeface="Segoe UI Light" panose="020B0502040204020203" pitchFamily="34" charset="0"/>
              </a:rPr>
              <a:t>One key lesson is that stock market prediction is an extremely difficult task. While historical trends and patterns can be useful indicators, the stock market is influenced by a multitude of unpredictable factors, such as economic conditions, geopolitical events, and natural disasters, among others. This complexity makes it challenging to accurately predict stock market trends over the long-term, and even short-term predictions can be subject to significant uncertainty.</a:t>
            </a:r>
          </a:p>
          <a:p>
            <a:endParaRPr lang="en-US" dirty="0">
              <a:solidFill>
                <a:schemeClr val="bg1"/>
              </a:solidFill>
              <a:latin typeface="Segoe UI Light" panose="020B0502040204020203" pitchFamily="34" charset="0"/>
              <a:cs typeface="Segoe UI Light" panose="020B0502040204020203" pitchFamily="34" charset="0"/>
            </a:endParaRPr>
          </a:p>
          <a:p>
            <a:pPr>
              <a:lnSpc>
                <a:spcPct val="120000"/>
              </a:lnSpc>
            </a:pPr>
            <a:r>
              <a:rPr lang="en-US" dirty="0">
                <a:solidFill>
                  <a:schemeClr val="bg1"/>
                </a:solidFill>
                <a:latin typeface="Segoe UI Light" panose="020B0502040204020203" pitchFamily="34" charset="0"/>
                <a:cs typeface="Segoe UI Light" panose="020B0502040204020203" pitchFamily="34" charset="0"/>
              </a:rPr>
              <a:t>Another important insight is that data analysis and machine learning techniques can be valuable tools for making informed investment decisions. By analyzing historical stock data and identifying patterns, investors can gain insights into market trends and make more informed decisions about when to buy or sell stocks. However, it is important to recognize that no model is perfect, and even the most advanced machine learning algorithms have limitations and potential sources of error. Investors should always use caution and conduct thorough research before making investment decisions.</a:t>
            </a:r>
          </a:p>
          <a:p>
            <a:endParaRPr lang="en-US" dirty="0">
              <a:solidFill>
                <a:schemeClr val="bg1"/>
              </a:solidFill>
              <a:latin typeface="Segoe UI Light" panose="020B0502040204020203" pitchFamily="34" charset="0"/>
              <a:cs typeface="Segoe UI Light" panose="020B0502040204020203" pitchFamily="34" charset="0"/>
            </a:endParaRPr>
          </a:p>
          <a:p>
            <a:endParaRPr lang="en-US" dirty="0">
              <a:solidFill>
                <a:schemeClr val="bg1"/>
              </a:solidFill>
              <a:latin typeface="Segoe UI Light" panose="020B0502040204020203" pitchFamily="34" charset="0"/>
              <a:cs typeface="Segoe UI Light" panose="020B0502040204020203" pitchFamily="34" charset="0"/>
            </a:endParaRPr>
          </a:p>
          <a:p>
            <a:endParaRPr lang="en-US" dirty="0">
              <a:solidFill>
                <a:schemeClr val="bg1"/>
              </a:solidFill>
              <a:latin typeface="Segoe UI Light" panose="020B0502040204020203" pitchFamily="34" charset="0"/>
              <a:cs typeface="Segoe UI Light" panose="020B0502040204020203" pitchFamily="34" charset="0"/>
            </a:endParaRPr>
          </a:p>
          <a:p>
            <a:endParaRPr lang="en-US" dirty="0">
              <a:solidFill>
                <a:schemeClr val="bg1"/>
              </a:solidFill>
              <a:latin typeface="Segoe UI Light" panose="020B0502040204020203" pitchFamily="34" charset="0"/>
              <a:cs typeface="Segoe UI Light" panose="020B0502040204020203" pitchFamily="34" charset="0"/>
            </a:endParaRPr>
          </a:p>
          <a:p>
            <a:endParaRPr lang="en-US" dirty="0">
              <a:solidFill>
                <a:schemeClr val="bg1"/>
              </a:solidFill>
              <a:latin typeface="Segoe UI Light" panose="020B0502040204020203" pitchFamily="34" charset="0"/>
              <a:cs typeface="Segoe UI Light" panose="020B0502040204020203" pitchFamily="34" charset="0"/>
            </a:endParaRPr>
          </a:p>
          <a:p>
            <a:endParaRPr lang="en-IN"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33276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3345628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latin typeface="+mj-lt"/>
            </a:endParaRPr>
          </a:p>
        </p:txBody>
      </p:sp>
      <p:sp>
        <p:nvSpPr>
          <p:cNvPr id="16" name="TextBox 15"/>
          <p:cNvSpPr txBox="1"/>
          <p:nvPr/>
        </p:nvSpPr>
        <p:spPr>
          <a:xfrm>
            <a:off x="11907454" y="6481180"/>
            <a:ext cx="285656" cy="307777"/>
          </a:xfrm>
          <a:prstGeom prst="rect">
            <a:avLst/>
          </a:prstGeom>
          <a:noFill/>
        </p:spPr>
        <p:txBody>
          <a:bodyPr wrap="none" rtlCol="0">
            <a:spAutoFit/>
          </a:bodyPr>
          <a:lstStyle/>
          <a:p>
            <a:r>
              <a:rPr lang="en-US" sz="1400" b="1" dirty="0">
                <a:solidFill>
                  <a:schemeClr val="bg1"/>
                </a:solidFill>
                <a:latin typeface="+mj-lt"/>
              </a:rPr>
              <a:t>5</a:t>
            </a:r>
          </a:p>
        </p:txBody>
      </p:sp>
      <p:sp>
        <p:nvSpPr>
          <p:cNvPr id="138" name="Rectangle 137">
            <a:extLst>
              <a:ext uri="{C183D7F6-B498-43B3-948B-1728B52AA6E4}">
                <adec:decorative xmlns:adec="http://schemas.microsoft.com/office/drawing/2017/decorative" val="1"/>
              </a:ext>
            </a:extLst>
          </p:cNvPr>
          <p:cNvSpPr/>
          <p:nvPr/>
        </p:nvSpPr>
        <p:spPr>
          <a:xfrm>
            <a:off x="3821168" y="2375968"/>
            <a:ext cx="2077749" cy="3639231"/>
          </a:xfrm>
          <a:prstGeom prst="rect">
            <a:avLst/>
          </a:prstGeom>
          <a:gradFill flip="none" rotWithShape="1">
            <a:gsLst>
              <a:gs pos="100000">
                <a:srgbClr val="98A3AD">
                  <a:alpha val="0"/>
                </a:srgbClr>
              </a:gs>
              <a:gs pos="0">
                <a:srgbClr val="98A3AD"/>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grpSp>
        <p:nvGrpSpPr>
          <p:cNvPr id="2" name="Group 1"/>
          <p:cNvGrpSpPr/>
          <p:nvPr/>
        </p:nvGrpSpPr>
        <p:grpSpPr>
          <a:xfrm>
            <a:off x="3019750" y="1162701"/>
            <a:ext cx="3680308" cy="2390609"/>
            <a:chOff x="4064749" y="1192972"/>
            <a:chExt cx="4062503" cy="2708336"/>
          </a:xfrm>
        </p:grpSpPr>
        <p:graphicFrame>
          <p:nvGraphicFramePr>
            <p:cNvPr id="114" name="Chart 113"/>
            <p:cNvGraphicFramePr/>
            <p:nvPr>
              <p:extLst>
                <p:ext uri="{D42A27DB-BD31-4B8C-83A1-F6EECF244321}">
                  <p14:modId xmlns:p14="http://schemas.microsoft.com/office/powerpoint/2010/main" val="774745367"/>
                </p:ext>
              </p:extLst>
            </p:nvPr>
          </p:nvGraphicFramePr>
          <p:xfrm>
            <a:off x="4064749" y="1192972"/>
            <a:ext cx="4062503" cy="2708336"/>
          </p:xfrm>
          <a:graphic>
            <a:graphicData uri="http://schemas.openxmlformats.org/drawingml/2006/chart">
              <c:chart xmlns:c="http://schemas.openxmlformats.org/drawingml/2006/chart" xmlns:r="http://schemas.openxmlformats.org/officeDocument/2006/relationships" r:id="rId2"/>
            </a:graphicData>
          </a:graphic>
        </p:graphicFrame>
        <p:sp>
          <p:nvSpPr>
            <p:cNvPr id="61" name="Oval 60"/>
            <p:cNvSpPr/>
            <p:nvPr/>
          </p:nvSpPr>
          <p:spPr>
            <a:xfrm>
              <a:off x="5302166" y="1753306"/>
              <a:ext cx="1587668" cy="15876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grpSp>
      <p:sp>
        <p:nvSpPr>
          <p:cNvPr id="125" name="TextBox 124"/>
          <p:cNvSpPr txBox="1"/>
          <p:nvPr/>
        </p:nvSpPr>
        <p:spPr>
          <a:xfrm>
            <a:off x="3895402" y="3553310"/>
            <a:ext cx="2034538" cy="2462213"/>
          </a:xfrm>
          <a:prstGeom prst="rect">
            <a:avLst/>
          </a:prstGeom>
          <a:noFill/>
        </p:spPr>
        <p:txBody>
          <a:bodyPr wrap="square" lIns="0" tIns="0" rIns="0" bIns="0" rtlCol="0">
            <a:spAutoFit/>
          </a:bodyPr>
          <a:lstStyle>
            <a:defPPr>
              <a:defRPr lang="en-US"/>
            </a:defPPr>
            <a:lvl1pPr algn="ctr">
              <a:defRPr sz="1600">
                <a:solidFill>
                  <a:schemeClr val="bg1"/>
                </a:solidFill>
              </a:defRPr>
            </a:lvl1pPr>
          </a:lstStyle>
          <a:p>
            <a:pPr algn="l"/>
            <a:r>
              <a:rPr lang="en-US" dirty="0">
                <a:latin typeface="+mj-lt"/>
              </a:rPr>
              <a:t>Understanding the Structure of data such , variables, data types, missing values,</a:t>
            </a:r>
          </a:p>
          <a:p>
            <a:pPr algn="l"/>
            <a:r>
              <a:rPr lang="en-US" dirty="0">
                <a:latin typeface="+mj-lt"/>
              </a:rPr>
              <a:t>Univariate Analysis,</a:t>
            </a:r>
          </a:p>
          <a:p>
            <a:pPr algn="l"/>
            <a:r>
              <a:rPr lang="en-US" dirty="0">
                <a:latin typeface="+mj-lt"/>
              </a:rPr>
              <a:t>Outlier Detection,</a:t>
            </a:r>
          </a:p>
          <a:p>
            <a:pPr algn="l"/>
            <a:r>
              <a:rPr lang="en-US" dirty="0">
                <a:latin typeface="+mj-lt"/>
              </a:rPr>
              <a:t>Summarizing data by creating visualization</a:t>
            </a:r>
          </a:p>
        </p:txBody>
      </p:sp>
      <p:sp>
        <p:nvSpPr>
          <p:cNvPr id="141" name="Rectangle 140">
            <a:extLst>
              <a:ext uri="{C183D7F6-B498-43B3-948B-1728B52AA6E4}">
                <adec:decorative xmlns:adec="http://schemas.microsoft.com/office/drawing/2017/decorative" val="1"/>
              </a:ext>
            </a:extLst>
          </p:cNvPr>
          <p:cNvSpPr/>
          <p:nvPr/>
        </p:nvSpPr>
        <p:spPr>
          <a:xfrm>
            <a:off x="1057712" y="2543209"/>
            <a:ext cx="2173221" cy="3471990"/>
          </a:xfrm>
          <a:prstGeom prst="rect">
            <a:avLst/>
          </a:prstGeom>
          <a:gradFill flip="none" rotWithShape="1">
            <a:gsLst>
              <a:gs pos="100000">
                <a:srgbClr val="30353F">
                  <a:alpha val="0"/>
                </a:srgbClr>
              </a:gs>
              <a:gs pos="0">
                <a:srgbClr val="30353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grpSp>
        <p:nvGrpSpPr>
          <p:cNvPr id="4" name="Group 3">
            <a:extLst>
              <a:ext uri="{C183D7F6-B498-43B3-948B-1728B52AA6E4}">
                <adec:decorative xmlns:adec="http://schemas.microsoft.com/office/drawing/2017/decorative" val="1"/>
              </a:ext>
            </a:extLst>
          </p:cNvPr>
          <p:cNvGrpSpPr/>
          <p:nvPr/>
        </p:nvGrpSpPr>
        <p:grpSpPr>
          <a:xfrm>
            <a:off x="304169" y="1258770"/>
            <a:ext cx="3680307" cy="2453539"/>
            <a:chOff x="-20046" y="1192971"/>
            <a:chExt cx="4062503" cy="2708336"/>
          </a:xfrm>
        </p:grpSpPr>
        <p:sp>
          <p:nvSpPr>
            <p:cNvPr id="142" name="Oval 141"/>
            <p:cNvSpPr/>
            <p:nvPr/>
          </p:nvSpPr>
          <p:spPr>
            <a:xfrm>
              <a:off x="1217371" y="1753306"/>
              <a:ext cx="1587668" cy="15876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grpSp>
          <p:nvGrpSpPr>
            <p:cNvPr id="52" name="Group 51"/>
            <p:cNvGrpSpPr/>
            <p:nvPr/>
          </p:nvGrpSpPr>
          <p:grpSpPr>
            <a:xfrm>
              <a:off x="-20046" y="1192971"/>
              <a:ext cx="4062503" cy="2708336"/>
              <a:chOff x="825276" y="1527237"/>
              <a:chExt cx="3419288" cy="2279526"/>
            </a:xfrm>
          </p:grpSpPr>
          <p:graphicFrame>
            <p:nvGraphicFramePr>
              <p:cNvPr id="46" name="Chart 45"/>
              <p:cNvGraphicFramePr/>
              <p:nvPr>
                <p:extLst>
                  <p:ext uri="{D42A27DB-BD31-4B8C-83A1-F6EECF244321}">
                    <p14:modId xmlns:p14="http://schemas.microsoft.com/office/powerpoint/2010/main" val="1540568077"/>
                  </p:ext>
                </p:extLst>
              </p:nvPr>
            </p:nvGraphicFramePr>
            <p:xfrm>
              <a:off x="825276" y="1527237"/>
              <a:ext cx="3419288" cy="2279526"/>
            </p:xfrm>
            <a:graphic>
              <a:graphicData uri="http://schemas.openxmlformats.org/drawingml/2006/chart">
                <c:chart xmlns:c="http://schemas.openxmlformats.org/drawingml/2006/chart" xmlns:r="http://schemas.openxmlformats.org/officeDocument/2006/relationships" r:id="rId3"/>
              </a:graphicData>
            </a:graphic>
          </p:graphicFrame>
          <p:grpSp>
            <p:nvGrpSpPr>
              <p:cNvPr id="95" name="Group 94"/>
              <p:cNvGrpSpPr/>
              <p:nvPr/>
            </p:nvGrpSpPr>
            <p:grpSpPr>
              <a:xfrm>
                <a:off x="2163942" y="2306932"/>
                <a:ext cx="741957" cy="720135"/>
                <a:chOff x="1389063" y="3748088"/>
                <a:chExt cx="336550" cy="336550"/>
              </a:xfrm>
              <a:solidFill>
                <a:srgbClr val="30353F"/>
              </a:solidFill>
            </p:grpSpPr>
            <p:sp>
              <p:nvSpPr>
                <p:cNvPr id="93"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94"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grpSp>
        </p:grpSp>
      </p:grpSp>
      <p:sp>
        <p:nvSpPr>
          <p:cNvPr id="124" name="TextBox 123"/>
          <p:cNvSpPr txBox="1"/>
          <p:nvPr/>
        </p:nvSpPr>
        <p:spPr>
          <a:xfrm>
            <a:off x="1067004" y="3723437"/>
            <a:ext cx="2154636" cy="1477328"/>
          </a:xfrm>
          <a:prstGeom prst="rect">
            <a:avLst/>
          </a:prstGeom>
          <a:noFill/>
        </p:spPr>
        <p:txBody>
          <a:bodyPr wrap="square" lIns="0" tIns="0" rIns="0" bIns="0" rtlCol="0">
            <a:spAutoFit/>
          </a:bodyPr>
          <a:lstStyle/>
          <a:p>
            <a:pPr algn="ctr"/>
            <a:r>
              <a:rPr lang="en-US" sz="1600" dirty="0">
                <a:solidFill>
                  <a:schemeClr val="bg1"/>
                </a:solidFill>
                <a:latin typeface="+mj-lt"/>
              </a:rPr>
              <a:t>We have gathered the data from Yahoo Finance by fetching the API and saving it in csv to load in pandas</a:t>
            </a:r>
          </a:p>
        </p:txBody>
      </p:sp>
      <p:sp>
        <p:nvSpPr>
          <p:cNvPr id="145" name="Rectangle 144">
            <a:extLst>
              <a:ext uri="{C183D7F6-B498-43B3-948B-1728B52AA6E4}">
                <adec:decorative xmlns:adec="http://schemas.microsoft.com/office/drawing/2017/decorative" val="1"/>
              </a:ext>
            </a:extLst>
          </p:cNvPr>
          <p:cNvSpPr/>
          <p:nvPr/>
        </p:nvSpPr>
        <p:spPr>
          <a:xfrm>
            <a:off x="6515839" y="2276057"/>
            <a:ext cx="2060063" cy="3639230"/>
          </a:xfrm>
          <a:prstGeom prst="rect">
            <a:avLst/>
          </a:prstGeom>
          <a:gradFill flip="none" rotWithShape="1">
            <a:gsLst>
              <a:gs pos="100000">
                <a:srgbClr val="BABABA">
                  <a:alpha val="0"/>
                </a:srgbClr>
              </a:gs>
              <a:gs pos="0">
                <a:srgbClr val="BABABA"/>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grpSp>
        <p:nvGrpSpPr>
          <p:cNvPr id="6" name="Group 5">
            <a:extLst>
              <a:ext uri="{C183D7F6-B498-43B3-948B-1728B52AA6E4}">
                <adec:decorative xmlns:adec="http://schemas.microsoft.com/office/drawing/2017/decorative" val="1"/>
              </a:ext>
            </a:extLst>
          </p:cNvPr>
          <p:cNvGrpSpPr/>
          <p:nvPr/>
        </p:nvGrpSpPr>
        <p:grpSpPr>
          <a:xfrm>
            <a:off x="5709110" y="1106774"/>
            <a:ext cx="3680308" cy="2355191"/>
            <a:chOff x="8149543" y="1192973"/>
            <a:chExt cx="4062503" cy="2708336"/>
          </a:xfrm>
        </p:grpSpPr>
        <p:sp>
          <p:nvSpPr>
            <p:cNvPr id="146" name="Oval 145"/>
            <p:cNvSpPr/>
            <p:nvPr/>
          </p:nvSpPr>
          <p:spPr>
            <a:xfrm>
              <a:off x="9386960" y="1753306"/>
              <a:ext cx="1587668" cy="15876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grpSp>
          <p:nvGrpSpPr>
            <p:cNvPr id="54" name="Group 53"/>
            <p:cNvGrpSpPr/>
            <p:nvPr/>
          </p:nvGrpSpPr>
          <p:grpSpPr>
            <a:xfrm>
              <a:off x="8149543" y="1192973"/>
              <a:ext cx="4062503" cy="2708336"/>
              <a:chOff x="7701376" y="1492375"/>
              <a:chExt cx="3419288" cy="2279526"/>
            </a:xfrm>
          </p:grpSpPr>
          <p:graphicFrame>
            <p:nvGraphicFramePr>
              <p:cNvPr id="115" name="Chart 114"/>
              <p:cNvGraphicFramePr/>
              <p:nvPr>
                <p:extLst>
                  <p:ext uri="{D42A27DB-BD31-4B8C-83A1-F6EECF244321}">
                    <p14:modId xmlns:p14="http://schemas.microsoft.com/office/powerpoint/2010/main" val="3273636649"/>
                  </p:ext>
                </p:extLst>
              </p:nvPr>
            </p:nvGraphicFramePr>
            <p:xfrm>
              <a:off x="7701376" y="1492375"/>
              <a:ext cx="3419288" cy="2279526"/>
            </p:xfrm>
            <a:graphic>
              <a:graphicData uri="http://schemas.openxmlformats.org/drawingml/2006/chart">
                <c:chart xmlns:c="http://schemas.openxmlformats.org/drawingml/2006/chart" xmlns:r="http://schemas.openxmlformats.org/officeDocument/2006/relationships" r:id="rId4"/>
              </a:graphicData>
            </a:graphic>
          </p:graphicFrame>
          <p:sp>
            <p:nvSpPr>
              <p:cNvPr id="140" name="Freeform 34"/>
              <p:cNvSpPr>
                <a:spLocks noEditPoints="1"/>
              </p:cNvSpPr>
              <p:nvPr/>
            </p:nvSpPr>
            <p:spPr bwMode="auto">
              <a:xfrm>
                <a:off x="9041442" y="2272070"/>
                <a:ext cx="739156" cy="720135"/>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BABABA"/>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grpSp>
      </p:grpSp>
      <p:sp>
        <p:nvSpPr>
          <p:cNvPr id="126" name="TextBox 125"/>
          <p:cNvSpPr txBox="1"/>
          <p:nvPr/>
        </p:nvSpPr>
        <p:spPr>
          <a:xfrm>
            <a:off x="6484816" y="3866655"/>
            <a:ext cx="2154637" cy="1384995"/>
          </a:xfrm>
          <a:prstGeom prst="rect">
            <a:avLst/>
          </a:prstGeom>
          <a:noFill/>
        </p:spPr>
        <p:txBody>
          <a:bodyPr wrap="square" lIns="0" tIns="0" rIns="0" bIns="0" rtlCol="0">
            <a:spAutoFit/>
          </a:bodyPr>
          <a:lstStyle>
            <a:defPPr>
              <a:defRPr lang="en-US"/>
            </a:defPPr>
            <a:lvl1pPr algn="ctr">
              <a:defRPr sz="1600">
                <a:solidFill>
                  <a:schemeClr val="bg1"/>
                </a:solidFill>
              </a:defRPr>
            </a:lvl1pPr>
          </a:lstStyle>
          <a:p>
            <a:r>
              <a:rPr lang="en-US" sz="1800" dirty="0">
                <a:latin typeface="+mj-lt"/>
              </a:rPr>
              <a:t>ARIMA</a:t>
            </a:r>
          </a:p>
          <a:p>
            <a:endParaRPr lang="en-US" sz="1800" dirty="0">
              <a:latin typeface="+mj-lt"/>
            </a:endParaRPr>
          </a:p>
          <a:p>
            <a:r>
              <a:rPr lang="en-US" sz="1800" dirty="0">
                <a:latin typeface="+mj-lt"/>
              </a:rPr>
              <a:t>PROPHET</a:t>
            </a:r>
          </a:p>
          <a:p>
            <a:endParaRPr lang="en-US" sz="1800" dirty="0">
              <a:latin typeface="+mj-lt"/>
            </a:endParaRPr>
          </a:p>
          <a:p>
            <a:r>
              <a:rPr lang="en-US" sz="1800" dirty="0">
                <a:latin typeface="+mj-lt"/>
              </a:rPr>
              <a:t>LSTM</a:t>
            </a:r>
          </a:p>
        </p:txBody>
      </p:sp>
      <p:sp>
        <p:nvSpPr>
          <p:cNvPr id="35" name="TextBox 34">
            <a:extLst>
              <a:ext uri="{FF2B5EF4-FFF2-40B4-BE49-F238E27FC236}">
                <a16:creationId xmlns:a16="http://schemas.microsoft.com/office/drawing/2014/main" id="{0D497812-EAA0-46B1-8255-6A78E8C11B36}"/>
              </a:ext>
            </a:extLst>
          </p:cNvPr>
          <p:cNvSpPr txBox="1"/>
          <p:nvPr/>
        </p:nvSpPr>
        <p:spPr>
          <a:xfrm>
            <a:off x="4719022" y="165381"/>
            <a:ext cx="2753960" cy="492443"/>
          </a:xfrm>
          <a:prstGeom prst="rect">
            <a:avLst/>
          </a:prstGeom>
          <a:noFill/>
        </p:spPr>
        <p:txBody>
          <a:bodyPr wrap="none" lIns="0" tIns="0" rIns="0" bIns="0" rtlCol="0">
            <a:spAutoFit/>
          </a:bodyPr>
          <a:lstStyle/>
          <a:p>
            <a:pPr algn="ctr">
              <a:tabLst>
                <a:tab pos="347663" algn="l"/>
              </a:tabLst>
            </a:pPr>
            <a:r>
              <a:rPr lang="en-US" sz="3200" b="1" dirty="0">
                <a:solidFill>
                  <a:schemeClr val="bg1"/>
                </a:solidFill>
                <a:latin typeface="Segoe UI Black" panose="020B0A02040204020203" pitchFamily="34" charset="0"/>
                <a:ea typeface="Segoe UI Black" panose="020B0A02040204020203" pitchFamily="34" charset="0"/>
              </a:rPr>
              <a:t>FRAMEWORK</a:t>
            </a:r>
          </a:p>
        </p:txBody>
      </p:sp>
      <p:sp>
        <p:nvSpPr>
          <p:cNvPr id="3" name="Title 2" hidden="1">
            <a:extLst>
              <a:ext uri="{FF2B5EF4-FFF2-40B4-BE49-F238E27FC236}">
                <a16:creationId xmlns:a16="http://schemas.microsoft.com/office/drawing/2014/main" id="{58A8366B-1D42-43D0-87E4-B7BC3F2C1B4C}"/>
              </a:ext>
            </a:extLst>
          </p:cNvPr>
          <p:cNvSpPr>
            <a:spLocks noGrp="1"/>
          </p:cNvSpPr>
          <p:nvPr>
            <p:ph type="title"/>
          </p:nvPr>
        </p:nvSpPr>
        <p:spPr/>
        <p:txBody>
          <a:bodyPr/>
          <a:lstStyle/>
          <a:p>
            <a:r>
              <a:rPr lang="en-US" dirty="0"/>
              <a:t>Slide 5</a:t>
            </a:r>
          </a:p>
        </p:txBody>
      </p:sp>
      <p:sp>
        <p:nvSpPr>
          <p:cNvPr id="7" name="Rectangle 6">
            <a:extLst>
              <a:ext uri="{FF2B5EF4-FFF2-40B4-BE49-F238E27FC236}">
                <a16:creationId xmlns:a16="http://schemas.microsoft.com/office/drawing/2014/main" id="{1FD6B83C-EAA4-DC14-AFB2-19222F6F8E5B}"/>
              </a:ext>
              <a:ext uri="{C183D7F6-B498-43B3-948B-1728B52AA6E4}">
                <adec:decorative xmlns:adec="http://schemas.microsoft.com/office/drawing/2017/decorative" val="1"/>
              </a:ext>
            </a:extLst>
          </p:cNvPr>
          <p:cNvSpPr/>
          <p:nvPr/>
        </p:nvSpPr>
        <p:spPr>
          <a:xfrm>
            <a:off x="9289239" y="2297179"/>
            <a:ext cx="2060063" cy="3447372"/>
          </a:xfrm>
          <a:prstGeom prst="rect">
            <a:avLst/>
          </a:prstGeom>
          <a:gradFill flip="none" rotWithShape="1">
            <a:gsLst>
              <a:gs pos="100000">
                <a:srgbClr val="BABABA">
                  <a:alpha val="0"/>
                </a:srgbClr>
              </a:gs>
              <a:gs pos="0">
                <a:srgbClr val="BABABA"/>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latin typeface="+mj-lt"/>
              </a:rPr>
              <a:t>Streamlit</a:t>
            </a:r>
            <a:r>
              <a:rPr lang="en-US" dirty="0">
                <a:solidFill>
                  <a:schemeClr val="bg1"/>
                </a:solidFill>
                <a:latin typeface="+mj-lt"/>
              </a:rPr>
              <a:t> + Python</a:t>
            </a:r>
          </a:p>
        </p:txBody>
      </p:sp>
      <p:grpSp>
        <p:nvGrpSpPr>
          <p:cNvPr id="8" name="Group 7">
            <a:extLst>
              <a:ext uri="{FF2B5EF4-FFF2-40B4-BE49-F238E27FC236}">
                <a16:creationId xmlns:a16="http://schemas.microsoft.com/office/drawing/2014/main" id="{2E3B2C63-5B54-9AD9-E0C3-2957308101BF}"/>
              </a:ext>
              <a:ext uri="{C183D7F6-B498-43B3-948B-1728B52AA6E4}">
                <adec:decorative xmlns:adec="http://schemas.microsoft.com/office/drawing/2017/decorative" val="1"/>
              </a:ext>
            </a:extLst>
          </p:cNvPr>
          <p:cNvGrpSpPr/>
          <p:nvPr/>
        </p:nvGrpSpPr>
        <p:grpSpPr>
          <a:xfrm>
            <a:off x="6965795" y="1180433"/>
            <a:ext cx="5086891" cy="2390609"/>
            <a:chOff x="9386960" y="1250864"/>
            <a:chExt cx="5615158" cy="2708336"/>
          </a:xfrm>
        </p:grpSpPr>
        <p:sp>
          <p:nvSpPr>
            <p:cNvPr id="9" name="Oval 8">
              <a:extLst>
                <a:ext uri="{FF2B5EF4-FFF2-40B4-BE49-F238E27FC236}">
                  <a16:creationId xmlns:a16="http://schemas.microsoft.com/office/drawing/2014/main" id="{DA5B7094-F579-52B4-69F7-66AA032C1B03}"/>
                </a:ext>
              </a:extLst>
            </p:cNvPr>
            <p:cNvSpPr/>
            <p:nvPr/>
          </p:nvSpPr>
          <p:spPr>
            <a:xfrm>
              <a:off x="9386960" y="1753306"/>
              <a:ext cx="1384992" cy="13297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graphicFrame>
          <p:nvGraphicFramePr>
            <p:cNvPr id="11" name="Chart 10">
              <a:extLst>
                <a:ext uri="{FF2B5EF4-FFF2-40B4-BE49-F238E27FC236}">
                  <a16:creationId xmlns:a16="http://schemas.microsoft.com/office/drawing/2014/main" id="{9C0BE0AF-0CB7-1D37-6A08-D1E705DF2F21}"/>
                </a:ext>
              </a:extLst>
            </p:cNvPr>
            <p:cNvGraphicFramePr/>
            <p:nvPr>
              <p:extLst>
                <p:ext uri="{D42A27DB-BD31-4B8C-83A1-F6EECF244321}">
                  <p14:modId xmlns:p14="http://schemas.microsoft.com/office/powerpoint/2010/main" val="3421219138"/>
                </p:ext>
              </p:extLst>
            </p:nvPr>
          </p:nvGraphicFramePr>
          <p:xfrm>
            <a:off x="10886714" y="1250864"/>
            <a:ext cx="4115404" cy="2708336"/>
          </p:xfrm>
          <a:graphic>
            <a:graphicData uri="http://schemas.openxmlformats.org/drawingml/2006/chart">
              <c:chart xmlns:c="http://schemas.openxmlformats.org/drawingml/2006/chart" xmlns:r="http://schemas.openxmlformats.org/officeDocument/2006/relationships" r:id="rId5"/>
            </a:graphicData>
          </a:graphic>
        </p:graphicFrame>
      </p:grpSp>
      <p:sp>
        <p:nvSpPr>
          <p:cNvPr id="13" name="Freeform 34">
            <a:extLst>
              <a:ext uri="{FF2B5EF4-FFF2-40B4-BE49-F238E27FC236}">
                <a16:creationId xmlns:a16="http://schemas.microsoft.com/office/drawing/2014/main" id="{6023A735-F7DF-2416-387D-8A0F5B00DC67}"/>
              </a:ext>
            </a:extLst>
          </p:cNvPr>
          <p:cNvSpPr>
            <a:spLocks noEditPoints="1"/>
          </p:cNvSpPr>
          <p:nvPr/>
        </p:nvSpPr>
        <p:spPr bwMode="auto">
          <a:xfrm>
            <a:off x="7171392" y="1862526"/>
            <a:ext cx="795581" cy="760224"/>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BABABA"/>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14" name="Oval 13">
            <a:extLst>
              <a:ext uri="{FF2B5EF4-FFF2-40B4-BE49-F238E27FC236}">
                <a16:creationId xmlns:a16="http://schemas.microsoft.com/office/drawing/2014/main" id="{D925A1DB-175E-858F-97CB-F4DC9C5E05E8}"/>
              </a:ext>
            </a:extLst>
          </p:cNvPr>
          <p:cNvSpPr/>
          <p:nvPr/>
        </p:nvSpPr>
        <p:spPr>
          <a:xfrm>
            <a:off x="9571450" y="1511786"/>
            <a:ext cx="1496663" cy="14629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endParaRPr>
          </a:p>
        </p:txBody>
      </p:sp>
      <p:sp>
        <p:nvSpPr>
          <p:cNvPr id="20" name="Freeform 34">
            <a:extLst>
              <a:ext uri="{FF2B5EF4-FFF2-40B4-BE49-F238E27FC236}">
                <a16:creationId xmlns:a16="http://schemas.microsoft.com/office/drawing/2014/main" id="{FCBFF118-19B8-9B18-B76D-66484E620671}"/>
              </a:ext>
            </a:extLst>
          </p:cNvPr>
          <p:cNvSpPr>
            <a:spLocks noEditPoints="1"/>
          </p:cNvSpPr>
          <p:nvPr/>
        </p:nvSpPr>
        <p:spPr bwMode="auto">
          <a:xfrm>
            <a:off x="9923032" y="1878745"/>
            <a:ext cx="795581" cy="760224"/>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BABABA"/>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grpSp>
        <p:nvGrpSpPr>
          <p:cNvPr id="22" name="Group 21">
            <a:extLst>
              <a:ext uri="{FF2B5EF4-FFF2-40B4-BE49-F238E27FC236}">
                <a16:creationId xmlns:a16="http://schemas.microsoft.com/office/drawing/2014/main" id="{351C012C-2E21-716A-1756-B081CF72FF5C}"/>
              </a:ext>
            </a:extLst>
          </p:cNvPr>
          <p:cNvGrpSpPr/>
          <p:nvPr/>
        </p:nvGrpSpPr>
        <p:grpSpPr>
          <a:xfrm>
            <a:off x="1175336" y="760886"/>
            <a:ext cx="10173966" cy="370714"/>
            <a:chOff x="1292329" y="692191"/>
            <a:chExt cx="10173966" cy="370714"/>
          </a:xfrm>
        </p:grpSpPr>
        <p:sp>
          <p:nvSpPr>
            <p:cNvPr id="122" name="TextBox 121"/>
            <p:cNvSpPr txBox="1"/>
            <p:nvPr/>
          </p:nvSpPr>
          <p:spPr>
            <a:xfrm>
              <a:off x="3996041" y="770607"/>
              <a:ext cx="1859483" cy="276999"/>
            </a:xfrm>
            <a:prstGeom prst="rect">
              <a:avLst/>
            </a:prstGeom>
            <a:noFill/>
          </p:spPr>
          <p:txBody>
            <a:bodyPr wrap="none" lIns="0" tIns="0" rIns="0" bIns="0" rtlCol="0">
              <a:spAutoFit/>
            </a:bodyPr>
            <a:lstStyle/>
            <a:p>
              <a:pPr>
                <a:tabLst>
                  <a:tab pos="347663" algn="l"/>
                </a:tabLst>
              </a:pPr>
              <a:r>
                <a:rPr lang="en-US" dirty="0">
                  <a:solidFill>
                    <a:schemeClr val="bg1"/>
                  </a:solidFill>
                  <a:latin typeface="+mj-lt"/>
                </a:rPr>
                <a:t>Data Exploration</a:t>
              </a:r>
            </a:p>
          </p:txBody>
        </p:sp>
        <p:sp>
          <p:nvSpPr>
            <p:cNvPr id="121" name="TextBox 120"/>
            <p:cNvSpPr txBox="1"/>
            <p:nvPr/>
          </p:nvSpPr>
          <p:spPr>
            <a:xfrm>
              <a:off x="1292329" y="785906"/>
              <a:ext cx="1769715" cy="276999"/>
            </a:xfrm>
            <a:prstGeom prst="rect">
              <a:avLst/>
            </a:prstGeom>
            <a:noFill/>
          </p:spPr>
          <p:txBody>
            <a:bodyPr wrap="none" lIns="0" tIns="0" rIns="0" bIns="0" rtlCol="0">
              <a:spAutoFit/>
            </a:bodyPr>
            <a:lstStyle/>
            <a:p>
              <a:pPr>
                <a:tabLst>
                  <a:tab pos="347663" algn="l"/>
                </a:tabLst>
              </a:pPr>
              <a:r>
                <a:rPr lang="en-US" dirty="0">
                  <a:solidFill>
                    <a:schemeClr val="bg1"/>
                  </a:solidFill>
                  <a:latin typeface="+mj-lt"/>
                </a:rPr>
                <a:t>Gathering Data</a:t>
              </a:r>
            </a:p>
          </p:txBody>
        </p:sp>
        <p:sp>
          <p:nvSpPr>
            <p:cNvPr id="123" name="TextBox 122"/>
            <p:cNvSpPr txBox="1"/>
            <p:nvPr/>
          </p:nvSpPr>
          <p:spPr>
            <a:xfrm>
              <a:off x="7151473" y="728243"/>
              <a:ext cx="718145" cy="276999"/>
            </a:xfrm>
            <a:prstGeom prst="rect">
              <a:avLst/>
            </a:prstGeom>
            <a:noFill/>
          </p:spPr>
          <p:txBody>
            <a:bodyPr wrap="none" lIns="0" tIns="0" rIns="0" bIns="0" rtlCol="0">
              <a:spAutoFit/>
            </a:bodyPr>
            <a:lstStyle/>
            <a:p>
              <a:pPr>
                <a:tabLst>
                  <a:tab pos="347663" algn="l"/>
                </a:tabLst>
              </a:pPr>
              <a:r>
                <a:rPr lang="en-US" dirty="0">
                  <a:solidFill>
                    <a:schemeClr val="bg1"/>
                  </a:solidFill>
                  <a:latin typeface="+mj-lt"/>
                </a:rPr>
                <a:t>Model</a:t>
              </a:r>
            </a:p>
          </p:txBody>
        </p:sp>
        <p:sp>
          <p:nvSpPr>
            <p:cNvPr id="21" name="TextBox 20">
              <a:extLst>
                <a:ext uri="{FF2B5EF4-FFF2-40B4-BE49-F238E27FC236}">
                  <a16:creationId xmlns:a16="http://schemas.microsoft.com/office/drawing/2014/main" id="{2DB13FB2-4672-6D5F-A100-45927918465F}"/>
                </a:ext>
              </a:extLst>
            </p:cNvPr>
            <p:cNvSpPr txBox="1"/>
            <p:nvPr/>
          </p:nvSpPr>
          <p:spPr>
            <a:xfrm>
              <a:off x="9272425" y="692191"/>
              <a:ext cx="2193870" cy="369332"/>
            </a:xfrm>
            <a:prstGeom prst="rect">
              <a:avLst/>
            </a:prstGeom>
            <a:noFill/>
          </p:spPr>
          <p:txBody>
            <a:bodyPr wrap="square" rtlCol="0">
              <a:spAutoFit/>
            </a:bodyPr>
            <a:lstStyle/>
            <a:p>
              <a:pPr algn="ctr"/>
              <a:r>
                <a:rPr lang="en-US" dirty="0">
                  <a:solidFill>
                    <a:schemeClr val="bg1"/>
                  </a:solidFill>
                  <a:latin typeface="+mj-lt"/>
                </a:rPr>
                <a:t>Deployment</a:t>
              </a:r>
              <a:endParaRPr lang="en-IN" dirty="0">
                <a:solidFill>
                  <a:schemeClr val="bg1"/>
                </a:solidFill>
                <a:latin typeface="+mj-lt"/>
              </a:endParaRPr>
            </a:p>
          </p:txBody>
        </p:sp>
      </p:grpSp>
      <p:sp>
        <p:nvSpPr>
          <p:cNvPr id="24" name="Freeform 6">
            <a:extLst>
              <a:ext uri="{FF2B5EF4-FFF2-40B4-BE49-F238E27FC236}">
                <a16:creationId xmlns:a16="http://schemas.microsoft.com/office/drawing/2014/main" id="{88D46837-332A-DEB0-1011-67EF0F4F976A}"/>
              </a:ext>
            </a:extLst>
          </p:cNvPr>
          <p:cNvSpPr>
            <a:spLocks noEditPoints="1"/>
          </p:cNvSpPr>
          <p:nvPr/>
        </p:nvSpPr>
        <p:spPr bwMode="auto">
          <a:xfrm>
            <a:off x="4462532" y="1960138"/>
            <a:ext cx="798596" cy="775108"/>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solidFill>
            <a:srgbClr val="3035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Tree>
    <p:extLst>
      <p:ext uri="{BB962C8B-B14F-4D97-AF65-F5344CB8AC3E}">
        <p14:creationId xmlns:p14="http://schemas.microsoft.com/office/powerpoint/2010/main" val="1676837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213C7-1D3A-0D5F-1C7E-FAD1AFE461E8}"/>
              </a:ext>
            </a:extLst>
          </p:cNvPr>
          <p:cNvSpPr>
            <a:spLocks noGrp="1"/>
          </p:cNvSpPr>
          <p:nvPr>
            <p:ph type="title"/>
          </p:nvPr>
        </p:nvSpPr>
        <p:spPr>
          <a:xfrm>
            <a:off x="671051" y="101446"/>
            <a:ext cx="10515600" cy="1068593"/>
          </a:xfrm>
        </p:spPr>
        <p:txBody>
          <a:bodyPr/>
          <a:lstStyle/>
          <a:p>
            <a:r>
              <a:rPr lang="en-US" dirty="0"/>
              <a:t>Let’s begin</a:t>
            </a:r>
            <a:endParaRPr lang="en-IN" dirty="0"/>
          </a:p>
        </p:txBody>
      </p:sp>
      <p:pic>
        <p:nvPicPr>
          <p:cNvPr id="4" name="Picture 3">
            <a:extLst>
              <a:ext uri="{FF2B5EF4-FFF2-40B4-BE49-F238E27FC236}">
                <a16:creationId xmlns:a16="http://schemas.microsoft.com/office/drawing/2014/main" id="{80B87DDA-50B8-B582-6D22-BC2E76C4ED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671" y="1022555"/>
            <a:ext cx="9360309" cy="5430991"/>
          </a:xfrm>
          <a:prstGeom prst="rect">
            <a:avLst/>
          </a:prstGeom>
        </p:spPr>
      </p:pic>
    </p:spTree>
    <p:extLst>
      <p:ext uri="{BB962C8B-B14F-4D97-AF65-F5344CB8AC3E}">
        <p14:creationId xmlns:p14="http://schemas.microsoft.com/office/powerpoint/2010/main" val="3527209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213C7-1D3A-0D5F-1C7E-FAD1AFE461E8}"/>
              </a:ext>
            </a:extLst>
          </p:cNvPr>
          <p:cNvSpPr>
            <a:spLocks noGrp="1"/>
          </p:cNvSpPr>
          <p:nvPr>
            <p:ph type="title"/>
          </p:nvPr>
        </p:nvSpPr>
        <p:spPr/>
        <p:txBody>
          <a:bodyPr/>
          <a:lstStyle/>
          <a:p>
            <a:r>
              <a:rPr lang="en-US" dirty="0">
                <a:solidFill>
                  <a:schemeClr val="bg1"/>
                </a:solidFill>
                <a:latin typeface="Segoe UI Black" panose="020B0A02040204020203" pitchFamily="34" charset="0"/>
                <a:ea typeface="Segoe UI Black" panose="020B0A02040204020203" pitchFamily="34" charset="0"/>
              </a:rPr>
              <a:t>Information </a:t>
            </a:r>
            <a:endParaRPr lang="en-IN" dirty="0">
              <a:solidFill>
                <a:schemeClr val="bg1"/>
              </a:solidFill>
              <a:latin typeface="Segoe UI Black" panose="020B0A02040204020203" pitchFamily="34" charset="0"/>
              <a:ea typeface="Segoe UI Black" panose="020B0A02040204020203" pitchFamily="34" charset="0"/>
            </a:endParaRPr>
          </a:p>
        </p:txBody>
      </p:sp>
      <p:sp>
        <p:nvSpPr>
          <p:cNvPr id="8" name="Content Placeholder 7">
            <a:extLst>
              <a:ext uri="{FF2B5EF4-FFF2-40B4-BE49-F238E27FC236}">
                <a16:creationId xmlns:a16="http://schemas.microsoft.com/office/drawing/2014/main" id="{C24BA70A-2E40-45C0-90E0-B449C6BDE096}"/>
              </a:ext>
            </a:extLst>
          </p:cNvPr>
          <p:cNvSpPr>
            <a:spLocks noGrp="1"/>
          </p:cNvSpPr>
          <p:nvPr>
            <p:ph idx="1"/>
          </p:nvPr>
        </p:nvSpPr>
        <p:spPr>
          <a:xfrm>
            <a:off x="838200" y="1347019"/>
            <a:ext cx="10515600" cy="4829944"/>
          </a:xfrm>
        </p:spPr>
        <p:txBody>
          <a:bodyPr>
            <a:normAutofit fontScale="92500" lnSpcReduction="20000"/>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FFFFFF"/>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0" i="0" u="none" strike="noStrike" cap="none" normalizeH="0" baseline="0" dirty="0">
                <a:ln>
                  <a:noFill/>
                </a:ln>
                <a:solidFill>
                  <a:srgbClr val="FFFFFF"/>
                </a:solidFill>
                <a:effectLst/>
              </a:rPr>
              <a:t> Open: The opening price is the price of a stock at the beginning of a trading day. It is the price at which the stock starts trading after the market opens.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rgbClr val="FFFFFF"/>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0" i="0" u="none" strike="noStrike" cap="none" normalizeH="0" baseline="0" dirty="0">
                <a:ln>
                  <a:noFill/>
                </a:ln>
                <a:solidFill>
                  <a:srgbClr val="FFFFFF"/>
                </a:solidFill>
                <a:effectLst/>
              </a:rPr>
              <a:t> Close: The closing price is the price of a stock at the end of a trading day. It is the last price at which the stock trades before the market closes.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rgbClr val="FFFFFF"/>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0" i="0" u="none" strike="noStrike" cap="none" normalizeH="0" baseline="0" dirty="0">
                <a:ln>
                  <a:noFill/>
                </a:ln>
                <a:solidFill>
                  <a:srgbClr val="FFFFFF"/>
                </a:solidFill>
                <a:effectLst/>
              </a:rPr>
              <a:t> Volume: Volume refers to the total number of shares that are traded during a trading day. It represents the total amount of buying and selling activity for a stock during a trading day. Let's say that on a particular day, company XYZ's stock had an opening price of $50 and a closing price of $55. During the trading day, a total of 1 million shares of the company's stock were traded. In this case, the volume would be 1 million shares.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rgbClr val="FFFFF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rPr>
              <a:t>Together, open, close, and volume provide valuable information about a stock's performance over time. For example, analyzing the open and close prices can help investors understand how a stock is performing throughout the day, while analyzing the volume can help them understand the level of interest and activity in the stock. By combining these data points with other factors such as company news, macroeconomic conditions, and investor sentiment, analysts can make informed predictions about the future movements of a stock's price.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a:p>
            <a:endParaRPr lang="en-IN" sz="2000" dirty="0"/>
          </a:p>
        </p:txBody>
      </p:sp>
      <p:sp>
        <p:nvSpPr>
          <p:cNvPr id="7" name="Rectangle 3">
            <a:extLst>
              <a:ext uri="{FF2B5EF4-FFF2-40B4-BE49-F238E27FC236}">
                <a16:creationId xmlns:a16="http://schemas.microsoft.com/office/drawing/2014/main" id="{211B4DBF-DDEA-93A5-8C71-C6EEFE715FC0}"/>
              </a:ext>
            </a:extLst>
          </p:cNvPr>
          <p:cNvSpPr>
            <a:spLocks noChangeArrowheads="1"/>
          </p:cNvSpPr>
          <p:nvPr/>
        </p:nvSpPr>
        <p:spPr bwMode="auto">
          <a:xfrm>
            <a:off x="0" y="-338811"/>
            <a:ext cx="65" cy="677623"/>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5380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49D14-CA27-D8D0-6CF4-C3535197D5F6}"/>
              </a:ext>
            </a:extLst>
          </p:cNvPr>
          <p:cNvSpPr>
            <a:spLocks noGrp="1"/>
          </p:cNvSpPr>
          <p:nvPr>
            <p:ph type="title"/>
          </p:nvPr>
        </p:nvSpPr>
        <p:spPr>
          <a:xfrm>
            <a:off x="344128" y="247078"/>
            <a:ext cx="10515600" cy="914643"/>
          </a:xfrm>
        </p:spPr>
        <p:txBody>
          <a:bodyPr/>
          <a:lstStyle/>
          <a:p>
            <a:r>
              <a:rPr lang="en-US" dirty="0">
                <a:solidFill>
                  <a:schemeClr val="bg1"/>
                </a:solidFill>
                <a:latin typeface="Segoe UI Black" panose="020B0A02040204020203" pitchFamily="34" charset="0"/>
                <a:ea typeface="Segoe UI Black" panose="020B0A02040204020203" pitchFamily="34" charset="0"/>
              </a:rPr>
              <a:t>Distribution: ‘Close’</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4" name="Picture 3">
            <a:extLst>
              <a:ext uri="{FF2B5EF4-FFF2-40B4-BE49-F238E27FC236}">
                <a16:creationId xmlns:a16="http://schemas.microsoft.com/office/drawing/2014/main" id="{01437425-F5E2-0FF9-25C1-8DA0727E3E04}"/>
              </a:ext>
            </a:extLst>
          </p:cNvPr>
          <p:cNvPicPr>
            <a:picLocks noChangeAspect="1"/>
          </p:cNvPicPr>
          <p:nvPr/>
        </p:nvPicPr>
        <p:blipFill rotWithShape="1">
          <a:blip r:embed="rId2">
            <a:extLst>
              <a:ext uri="{28A0092B-C50C-407E-A947-70E740481C1C}">
                <a14:useLocalDpi xmlns:a14="http://schemas.microsoft.com/office/drawing/2010/main" val="0"/>
              </a:ext>
            </a:extLst>
          </a:blip>
          <a:srcRect r="7417"/>
          <a:stretch/>
        </p:blipFill>
        <p:spPr>
          <a:xfrm>
            <a:off x="344128" y="1161721"/>
            <a:ext cx="7826478" cy="5391722"/>
          </a:xfrm>
          <a:prstGeom prst="rect">
            <a:avLst/>
          </a:prstGeom>
        </p:spPr>
      </p:pic>
      <p:sp>
        <p:nvSpPr>
          <p:cNvPr id="5" name="TextBox 4">
            <a:extLst>
              <a:ext uri="{FF2B5EF4-FFF2-40B4-BE49-F238E27FC236}">
                <a16:creationId xmlns:a16="http://schemas.microsoft.com/office/drawing/2014/main" id="{8AD2ADF6-F25B-8240-BBC7-8386B0F7717F}"/>
              </a:ext>
            </a:extLst>
          </p:cNvPr>
          <p:cNvSpPr txBox="1"/>
          <p:nvPr/>
        </p:nvSpPr>
        <p:spPr>
          <a:xfrm>
            <a:off x="8416413" y="1269876"/>
            <a:ext cx="3431459" cy="3785652"/>
          </a:xfrm>
          <a:prstGeom prst="rect">
            <a:avLst/>
          </a:prstGeom>
          <a:noFill/>
        </p:spPr>
        <p:txBody>
          <a:bodyPr wrap="square" rtlCol="0">
            <a:spAutoFit/>
          </a:bodyPr>
          <a:lstStyle/>
          <a:p>
            <a:r>
              <a:rPr lang="en-US" sz="2000" b="0" i="0" dirty="0">
                <a:solidFill>
                  <a:srgbClr val="D1D5DB"/>
                </a:solidFill>
                <a:effectLst/>
                <a:latin typeface="Segoe UI Light" panose="020B0502040204020203" pitchFamily="34" charset="0"/>
                <a:cs typeface="Segoe UI Light" panose="020B0502040204020203" pitchFamily="34" charset="0"/>
              </a:rPr>
              <a:t>A left-skewed distribution can occur for a variety of reasons, such as the presence of outliers on the low end of the distribution, or a floor effect where data cannot go below a certain value. It is important to understand the nature of the distribution of the data, as this can impact the choice of statistical tests and models used in data analysis.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67693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E12EF-D003-96DF-7DAD-A9E0BB014EC5}"/>
              </a:ext>
            </a:extLst>
          </p:cNvPr>
          <p:cNvSpPr>
            <a:spLocks noGrp="1"/>
          </p:cNvSpPr>
          <p:nvPr>
            <p:ph type="title"/>
          </p:nvPr>
        </p:nvSpPr>
        <p:spPr/>
        <p:txBody>
          <a:bodyPr/>
          <a:lstStyle/>
          <a:p>
            <a:r>
              <a:rPr lang="en-US" dirty="0">
                <a:solidFill>
                  <a:schemeClr val="bg1"/>
                </a:solidFill>
                <a:latin typeface="Segoe UI Black" panose="020B0A02040204020203" pitchFamily="34" charset="0"/>
                <a:ea typeface="Segoe UI Black" panose="020B0A02040204020203" pitchFamily="34" charset="0"/>
              </a:rPr>
              <a:t>Anomalies</a:t>
            </a:r>
            <a:endParaRPr lang="en-IN" dirty="0">
              <a:solidFill>
                <a:schemeClr val="bg1"/>
              </a:solidFill>
              <a:latin typeface="Segoe UI Black" panose="020B0A02040204020203" pitchFamily="34" charset="0"/>
              <a:ea typeface="Segoe UI Black" panose="020B0A02040204020203" pitchFamily="34" charset="0"/>
            </a:endParaRPr>
          </a:p>
        </p:txBody>
      </p:sp>
      <p:pic>
        <p:nvPicPr>
          <p:cNvPr id="4" name="Picture 3">
            <a:extLst>
              <a:ext uri="{FF2B5EF4-FFF2-40B4-BE49-F238E27FC236}">
                <a16:creationId xmlns:a16="http://schemas.microsoft.com/office/drawing/2014/main" id="{A70AA810-5189-A803-E4F1-A71606E55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47998"/>
            <a:ext cx="10044030" cy="5044877"/>
          </a:xfrm>
          <a:prstGeom prst="rect">
            <a:avLst/>
          </a:prstGeom>
        </p:spPr>
      </p:pic>
    </p:spTree>
    <p:extLst>
      <p:ext uri="{BB962C8B-B14F-4D97-AF65-F5344CB8AC3E}">
        <p14:creationId xmlns:p14="http://schemas.microsoft.com/office/powerpoint/2010/main" val="2412045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376CF-BA44-942A-9435-B582E5F4D98B}"/>
              </a:ext>
            </a:extLst>
          </p:cNvPr>
          <p:cNvSpPr>
            <a:spLocks noGrp="1"/>
          </p:cNvSpPr>
          <p:nvPr>
            <p:ph type="title"/>
          </p:nvPr>
        </p:nvSpPr>
        <p:spPr>
          <a:xfrm>
            <a:off x="697523" y="241160"/>
            <a:ext cx="10515600" cy="886820"/>
          </a:xfrm>
        </p:spPr>
        <p:txBody>
          <a:bodyPr>
            <a:normAutofit/>
          </a:bodyPr>
          <a:lstStyle/>
          <a:p>
            <a:r>
              <a:rPr lang="en-US" sz="4000" dirty="0">
                <a:solidFill>
                  <a:schemeClr val="bg1"/>
                </a:solidFill>
                <a:latin typeface="Segoe UI Black" panose="020B0A02040204020203" pitchFamily="34" charset="0"/>
                <a:ea typeface="Segoe UI Black" panose="020B0A02040204020203" pitchFamily="34" charset="0"/>
              </a:rPr>
              <a:t>Amazon Stock Historical Trend</a:t>
            </a:r>
            <a:endParaRPr lang="en-IN" sz="4000" dirty="0"/>
          </a:p>
        </p:txBody>
      </p:sp>
      <p:pic>
        <p:nvPicPr>
          <p:cNvPr id="4" name="Picture 3">
            <a:extLst>
              <a:ext uri="{FF2B5EF4-FFF2-40B4-BE49-F238E27FC236}">
                <a16:creationId xmlns:a16="http://schemas.microsoft.com/office/drawing/2014/main" id="{7A94F854-C437-FFDC-1945-0C81F3718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512" y="1271460"/>
            <a:ext cx="11244976" cy="4700724"/>
          </a:xfrm>
          <a:prstGeom prst="rect">
            <a:avLst/>
          </a:prstGeom>
        </p:spPr>
      </p:pic>
      <p:sp>
        <p:nvSpPr>
          <p:cNvPr id="5" name="TextBox 4">
            <a:extLst>
              <a:ext uri="{FF2B5EF4-FFF2-40B4-BE49-F238E27FC236}">
                <a16:creationId xmlns:a16="http://schemas.microsoft.com/office/drawing/2014/main" id="{0C5880E5-3549-EF6C-EB75-4506B56BE9E3}"/>
              </a:ext>
            </a:extLst>
          </p:cNvPr>
          <p:cNvSpPr txBox="1"/>
          <p:nvPr/>
        </p:nvSpPr>
        <p:spPr>
          <a:xfrm>
            <a:off x="403123" y="6115664"/>
            <a:ext cx="9832258" cy="400110"/>
          </a:xfrm>
          <a:prstGeom prst="rect">
            <a:avLst/>
          </a:prstGeom>
          <a:noFill/>
        </p:spPr>
        <p:txBody>
          <a:bodyPr wrap="square" rtlCol="0">
            <a:spAutoFit/>
          </a:bodyPr>
          <a:lstStyle/>
          <a:p>
            <a:r>
              <a:rPr lang="en-US" sz="2000" dirty="0">
                <a:solidFill>
                  <a:schemeClr val="bg1"/>
                </a:solidFill>
              </a:rPr>
              <a:t>Evidently, Amazon business bloomed after year 2010 and peaked after year 2015</a:t>
            </a:r>
            <a:endParaRPr lang="en-IN" sz="2000" dirty="0">
              <a:solidFill>
                <a:schemeClr val="bg1"/>
              </a:solidFill>
            </a:endParaRPr>
          </a:p>
        </p:txBody>
      </p:sp>
    </p:spTree>
    <p:extLst>
      <p:ext uri="{BB962C8B-B14F-4D97-AF65-F5344CB8AC3E}">
        <p14:creationId xmlns:p14="http://schemas.microsoft.com/office/powerpoint/2010/main" val="277165426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PowerPoint, from 24Slides</Template>
  <TotalTime>1555</TotalTime>
  <Words>1741</Words>
  <Application>Microsoft Office PowerPoint</Application>
  <PresentationFormat>Widescreen</PresentationFormat>
  <Paragraphs>122</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Century Gothic</vt:lpstr>
      <vt:lpstr>Segoe UI Black</vt:lpstr>
      <vt:lpstr>Segoe UI Light</vt:lpstr>
      <vt:lpstr>Söhne</vt:lpstr>
      <vt:lpstr>Office Theme</vt:lpstr>
      <vt:lpstr>Slide 1</vt:lpstr>
      <vt:lpstr>Slide 10</vt:lpstr>
      <vt:lpstr>Slide 7</vt:lpstr>
      <vt:lpstr>Slide 5</vt:lpstr>
      <vt:lpstr>Let’s begin</vt:lpstr>
      <vt:lpstr>Information </vt:lpstr>
      <vt:lpstr>Distribution: ‘Close’</vt:lpstr>
      <vt:lpstr>Anomalies</vt:lpstr>
      <vt:lpstr>Amazon Stock Historical Trend</vt:lpstr>
      <vt:lpstr>Closer look at the Trend</vt:lpstr>
      <vt:lpstr>Moving Average</vt:lpstr>
      <vt:lpstr>Visualizing Moving Average</vt:lpstr>
      <vt:lpstr>Amazon Stock: Moving Average</vt:lpstr>
      <vt:lpstr>Possible Reasons for the Trend</vt:lpstr>
      <vt:lpstr>Machine Learning Models</vt:lpstr>
      <vt:lpstr>ARIMA</vt:lpstr>
      <vt:lpstr>How to find values of p, q, d ?</vt:lpstr>
      <vt:lpstr>Approach 1: Rolling Statistics</vt:lpstr>
      <vt:lpstr>Approach 2: Dickey Fuller Test</vt:lpstr>
      <vt:lpstr>How can we make data Stationary?</vt:lpstr>
      <vt:lpstr>Full proof Confirmation</vt:lpstr>
      <vt:lpstr>Differencing AR(I)MA</vt:lpstr>
      <vt:lpstr>PowerPoint Presentation</vt:lpstr>
      <vt:lpstr>Approach 1: ACF and PACF </vt:lpstr>
      <vt:lpstr>APPROACH 2:</vt:lpstr>
      <vt:lpstr>Actual vs Predicted</vt:lpstr>
      <vt:lpstr>Future 60 days prediction</vt:lpstr>
      <vt:lpstr>LSTM: Long Short Term Memory</vt:lpstr>
      <vt:lpstr>Predicted vs Ground Truth</vt:lpstr>
      <vt:lpstr>PROPHET</vt:lpstr>
      <vt:lpstr>Deployment</vt:lpstr>
      <vt:lpstr>What did we learn?</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Anuja Yawar</dc:creator>
  <cp:lastModifiedBy>Anuja Yawar</cp:lastModifiedBy>
  <cp:revision>1</cp:revision>
  <dcterms:created xsi:type="dcterms:W3CDTF">2023-05-04T14:55:36Z</dcterms:created>
  <dcterms:modified xsi:type="dcterms:W3CDTF">2023-05-05T16:50:41Z</dcterms:modified>
</cp:coreProperties>
</file>